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2" r:id="rId4"/>
    <p:sldId id="284" r:id="rId5"/>
    <p:sldId id="261" r:id="rId6"/>
    <p:sldId id="285" r:id="rId7"/>
    <p:sldId id="269" r:id="rId8"/>
    <p:sldId id="277" r:id="rId9"/>
    <p:sldId id="278" r:id="rId10"/>
    <p:sldId id="274" r:id="rId11"/>
    <p:sldId id="259" r:id="rId12"/>
    <p:sldId id="275" r:id="rId13"/>
    <p:sldId id="283" r:id="rId14"/>
    <p:sldId id="273" r:id="rId15"/>
    <p:sldId id="270" r:id="rId16"/>
    <p:sldId id="272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2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9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0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5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9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6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46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31A6-3A37-4BC7-B1D9-0D82501BD5A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rudyardkiplingprimary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assets/Documents/Attachments/School-Uniform-Code-2024-v3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17655"/>
            <a:ext cx="9144000" cy="2387600"/>
          </a:xfrm>
        </p:spPr>
        <p:txBody>
          <a:bodyPr/>
          <a:lstStyle/>
          <a:p>
            <a:r>
              <a:rPr lang="en-GB" dirty="0"/>
              <a:t>Year 5 Meet the </a:t>
            </a:r>
            <a:r>
              <a:rPr lang="en-GB" dirty="0" smtClean="0"/>
              <a:t>Teacher</a:t>
            </a:r>
            <a:br>
              <a:rPr lang="en-GB" dirty="0" smtClean="0"/>
            </a:br>
            <a:r>
              <a:rPr lang="en-GB" dirty="0" smtClean="0"/>
              <a:t>Summer Term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Mr Jones | Miss Farrow| </a:t>
            </a:r>
            <a:r>
              <a:rPr lang="en-GB" dirty="0" smtClean="0"/>
              <a:t>Mrs Martin-Pepper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EC898-6148-232C-7056-2A80065399C5}"/>
              </a:ext>
            </a:extLst>
          </p:cNvPr>
          <p:cNvSpPr txBox="1"/>
          <p:nvPr/>
        </p:nvSpPr>
        <p:spPr>
          <a:xfrm>
            <a:off x="126132" y="647876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https://www.rudyardkiplingprimary.co.uk/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87894-6021-DF7F-FB93-EB234F7D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83"/>
            <a:ext cx="5715000" cy="160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392" y="4051935"/>
            <a:ext cx="58483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Rock up and Read &amp; Special Mentions 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45480" cy="4351338"/>
          </a:xfrm>
        </p:spPr>
        <p:txBody>
          <a:bodyPr/>
          <a:lstStyle/>
          <a:p>
            <a:r>
              <a:rPr lang="en-GB" dirty="0"/>
              <a:t>Friday morning 0840-0900 </a:t>
            </a:r>
          </a:p>
          <a:p>
            <a:endParaRPr lang="en-GB" dirty="0"/>
          </a:p>
          <a:p>
            <a:r>
              <a:rPr lang="en-GB" dirty="0"/>
              <a:t>Special Mentions: Text sent out a week in advance to invite you along to the </a:t>
            </a:r>
            <a:r>
              <a:rPr lang="en-GB" b="1" u="sng" dirty="0"/>
              <a:t>following Friday.</a:t>
            </a:r>
          </a:p>
          <a:p>
            <a:endParaRPr lang="en-GB" b="1" u="sng" dirty="0"/>
          </a:p>
          <a:p>
            <a:r>
              <a:rPr lang="en-GB" dirty="0"/>
              <a:t>Star Badges and Maths Mission certificates also given on Friday</a:t>
            </a:r>
          </a:p>
          <a:p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528" y="2338388"/>
            <a:ext cx="339467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-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56910" cy="4351338"/>
          </a:xfrm>
        </p:spPr>
        <p:txBody>
          <a:bodyPr>
            <a:normAutofit/>
          </a:bodyPr>
          <a:lstStyle/>
          <a:p>
            <a:r>
              <a:rPr lang="en-GB" dirty="0"/>
              <a:t>Reading for pleasure.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  <a:p>
            <a:r>
              <a:rPr lang="en-GB" dirty="0"/>
              <a:t>Read at home 3 times a week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Record this in your reading record. 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Raffle </a:t>
            </a:r>
            <a:r>
              <a:rPr lang="en-GB" dirty="0">
                <a:sym typeface="Wingdings" panose="05000000000000000000" pitchFamily="2" charset="2"/>
              </a:rPr>
              <a:t>ticket drawn in special mentions assembly every Friday.</a:t>
            </a:r>
          </a:p>
          <a:p>
            <a:r>
              <a:rPr lang="en-GB" dirty="0">
                <a:sym typeface="Wingdings" panose="05000000000000000000" pitchFamily="2" charset="2"/>
              </a:rPr>
              <a:t>Reading suggestions on home support sheet  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8" t="14507" r="23240" b="10282"/>
          <a:stretch/>
        </p:blipFill>
        <p:spPr>
          <a:xfrm>
            <a:off x="7875270" y="742950"/>
            <a:ext cx="3691890" cy="51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2693-5B0F-71DF-2091-1B0ABBF5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Times Tables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A1B7-077C-6313-ABF4-FE036149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dirty="0"/>
              <a:t>When children can recall their times tables, they become more confident, which can help them tackle more challenging math problems. </a:t>
            </a:r>
          </a:p>
          <a:p>
            <a:r>
              <a:rPr lang="en-GB" dirty="0"/>
              <a:t>Please continue to practise these at home to secure them </a:t>
            </a:r>
          </a:p>
          <a:p>
            <a:endParaRPr lang="en-GB" dirty="0"/>
          </a:p>
        </p:txBody>
      </p:sp>
      <p:pic>
        <p:nvPicPr>
          <p:cNvPr id="3074" name="Picture 2" descr="Times Tables Rock Stars: Play">
            <a:extLst>
              <a:ext uri="{FF2B5EF4-FFF2-40B4-BE49-F238E27FC236}">
                <a16:creationId xmlns:a16="http://schemas.microsoft.com/office/drawing/2014/main" id="{889561B1-376B-EFA9-DF4B-6CA812C2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43" y="1825625"/>
            <a:ext cx="5400583" cy="29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Spelling Shed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41920" cy="4351338"/>
          </a:xfrm>
        </p:spPr>
        <p:txBody>
          <a:bodyPr/>
          <a:lstStyle/>
          <a:p>
            <a:r>
              <a:rPr lang="en-GB" dirty="0" smtClean="0"/>
              <a:t>You can download the app (for a small cost).</a:t>
            </a:r>
          </a:p>
          <a:p>
            <a:r>
              <a:rPr lang="en-GB" dirty="0" smtClean="0"/>
              <a:t>Your child will have a login (paid for by the school)</a:t>
            </a:r>
          </a:p>
          <a:p>
            <a:r>
              <a:rPr lang="en-GB" dirty="0" smtClean="0"/>
              <a:t>Fun interactive ways of learning tricky spellings.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060" y="819150"/>
            <a:ext cx="2747010" cy="27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8829" cy="4351338"/>
          </a:xfrm>
        </p:spPr>
        <p:txBody>
          <a:bodyPr/>
          <a:lstStyle/>
          <a:p>
            <a:r>
              <a:rPr lang="en-US" dirty="0"/>
              <a:t>Rudyard Kipling Primary School and Nursery Newsletter. </a:t>
            </a:r>
          </a:p>
          <a:p>
            <a:r>
              <a:rPr lang="en-US" dirty="0"/>
              <a:t>School PING – Please download the app and sign in. </a:t>
            </a:r>
          </a:p>
          <a:p>
            <a:r>
              <a:rPr lang="en-US" dirty="0"/>
              <a:t>Details are available from the office. </a:t>
            </a:r>
          </a:p>
          <a:p>
            <a:r>
              <a:rPr lang="en-US" dirty="0"/>
              <a:t>Catchup at the end of the day.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8E20F-27EC-587D-B22F-6A6DEF3D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71" y="3064691"/>
            <a:ext cx="5037194" cy="3282843"/>
          </a:xfrm>
          <a:prstGeom prst="rect">
            <a:avLst/>
          </a:prstGeom>
        </p:spPr>
      </p:pic>
      <p:pic>
        <p:nvPicPr>
          <p:cNvPr id="2050" name="Picture 2" descr="SchoolPing – Apps on Google Play">
            <a:extLst>
              <a:ext uri="{FF2B5EF4-FFF2-40B4-BE49-F238E27FC236}">
                <a16:creationId xmlns:a16="http://schemas.microsoft.com/office/drawing/2014/main" id="{355BD66A-E57A-A942-404D-A261427C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71" y="6865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Dates for the Diaries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9467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PE Days: Monday and Friday </a:t>
            </a:r>
          </a:p>
          <a:p>
            <a:r>
              <a:rPr lang="en-GB" dirty="0" smtClean="0"/>
              <a:t>Computing </a:t>
            </a:r>
            <a:r>
              <a:rPr lang="en-GB" dirty="0"/>
              <a:t>Day: </a:t>
            </a:r>
            <a:r>
              <a:rPr lang="en-GB" dirty="0" smtClean="0"/>
              <a:t>Thursdays PM</a:t>
            </a:r>
            <a:endParaRPr lang="en-GB" dirty="0"/>
          </a:p>
          <a:p>
            <a:r>
              <a:rPr lang="en-GB" dirty="0" smtClean="0"/>
              <a:t>School Trip: </a:t>
            </a:r>
            <a:r>
              <a:rPr lang="en-GB" dirty="0" smtClean="0"/>
              <a:t>TBC</a:t>
            </a:r>
          </a:p>
          <a:p>
            <a:r>
              <a:rPr lang="en-GB" dirty="0" smtClean="0"/>
              <a:t>Forest School: Parent helpers</a:t>
            </a:r>
          </a:p>
          <a:p>
            <a:r>
              <a:rPr lang="en-GB" b="1" dirty="0" smtClean="0"/>
              <a:t>Gladiator Steel Day: </a:t>
            </a:r>
            <a:r>
              <a:rPr lang="en-GB" dirty="0" smtClean="0"/>
              <a:t>09.05.2025</a:t>
            </a:r>
            <a:endParaRPr lang="en-GB" b="1" dirty="0" smtClean="0"/>
          </a:p>
          <a:p>
            <a:r>
              <a:rPr lang="en-GB" b="1" dirty="0" smtClean="0"/>
              <a:t>World </a:t>
            </a:r>
            <a:r>
              <a:rPr lang="en-GB" b="1" dirty="0"/>
              <a:t>Bee Day - Tues 20</a:t>
            </a:r>
            <a:r>
              <a:rPr lang="en-GB" b="1" baseline="30000" dirty="0"/>
              <a:t>th</a:t>
            </a:r>
            <a:r>
              <a:rPr lang="en-GB" b="1" dirty="0"/>
              <a:t> May</a:t>
            </a:r>
            <a:r>
              <a:rPr lang="en-GB" dirty="0"/>
              <a:t> - Bee/nature dress up and book activities </a:t>
            </a:r>
            <a:endParaRPr lang="en-GB" dirty="0" smtClean="0"/>
          </a:p>
          <a:p>
            <a:r>
              <a:rPr lang="en-GB" b="1" dirty="0"/>
              <a:t>Inset - report writing day </a:t>
            </a:r>
            <a:r>
              <a:rPr lang="en-GB" dirty="0"/>
              <a:t>- </a:t>
            </a:r>
            <a:r>
              <a:rPr lang="en-GB" b="1" dirty="0"/>
              <a:t>Fri 23rd May</a:t>
            </a:r>
            <a:endParaRPr lang="en-GB" dirty="0"/>
          </a:p>
          <a:p>
            <a:r>
              <a:rPr lang="en-GB" b="1" dirty="0"/>
              <a:t>Saturday 5</a:t>
            </a:r>
            <a:r>
              <a:rPr lang="en-GB" b="1" baseline="30000" dirty="0"/>
              <a:t>th</a:t>
            </a:r>
            <a:r>
              <a:rPr lang="en-GB" b="1" dirty="0"/>
              <a:t> July</a:t>
            </a:r>
            <a:r>
              <a:rPr lang="en-GB" dirty="0"/>
              <a:t> - Woodingdean Carnival at </a:t>
            </a:r>
            <a:r>
              <a:rPr lang="en-GB" dirty="0" smtClean="0"/>
              <a:t>Rudyard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29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Home Learning apps </a:t>
            </a:r>
          </a:p>
        </p:txBody>
      </p:sp>
      <p:pic>
        <p:nvPicPr>
          <p:cNvPr id="1026" name="Picture 2" descr="New Invention Junior School - Spelling">
            <a:extLst>
              <a:ext uri="{FF2B5EF4-FFF2-40B4-BE49-F238E27FC236}">
                <a16:creationId xmlns:a16="http://schemas.microsoft.com/office/drawing/2014/main" id="{6D1C0801-C12E-175C-2E71-97066E3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97" y="1662945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18" y="164907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's best way to learn a language">
            <a:extLst>
              <a:ext uri="{FF2B5EF4-FFF2-40B4-BE49-F238E27FC236}">
                <a16:creationId xmlns:a16="http://schemas.microsoft.com/office/drawing/2014/main" id="{33AA8CE6-C22E-32AF-DEF9-1EE24CD9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0" y="1649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97149" y="4030462"/>
            <a:ext cx="725224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TTRS; Spelling Shed; Google Classroom: </a:t>
            </a:r>
          </a:p>
          <a:p>
            <a:r>
              <a:rPr lang="en-US" sz="2800" dirty="0"/>
              <a:t>Logins: </a:t>
            </a:r>
            <a:r>
              <a:rPr lang="en-US" sz="2800" dirty="0" err="1"/>
              <a:t>surnam</a:t>
            </a:r>
            <a:r>
              <a:rPr lang="en-US" sz="2800" dirty="0"/>
              <a:t>:@rkps.me</a:t>
            </a:r>
          </a:p>
          <a:p>
            <a:r>
              <a:rPr lang="en-US" sz="2800" dirty="0"/>
              <a:t>Password: words123</a:t>
            </a:r>
          </a:p>
          <a:p>
            <a:endParaRPr lang="en-US" sz="2800" dirty="0"/>
          </a:p>
          <a:p>
            <a:r>
              <a:rPr lang="en-US" sz="2800" dirty="0"/>
              <a:t>Duolingo; White Rose 1minute maths: Free Apps</a:t>
            </a:r>
            <a:endParaRPr lang="en-GB" sz="2800" dirty="0"/>
          </a:p>
        </p:txBody>
      </p:sp>
      <p:pic>
        <p:nvPicPr>
          <p:cNvPr id="9" name="Picture 2" descr="Amazon.co.uk: CGP Books: books, biography, latest upda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34" y="4002670"/>
            <a:ext cx="2143125" cy="227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AOB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Meet the teacher TBC</a:t>
            </a:r>
          </a:p>
          <a:p>
            <a:r>
              <a:rPr lang="en-GB" dirty="0" smtClean="0"/>
              <a:t>Secondary Schools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599" y="179704"/>
            <a:ext cx="9337681" cy="660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1690688"/>
            <a:ext cx="2551175" cy="3719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655" y="2011680"/>
            <a:ext cx="2653665" cy="2778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863" y="1169195"/>
            <a:ext cx="3100388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3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Maths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839277"/>
            <a:ext cx="108966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Science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ea typeface="Calibri" panose="020F0502020204030204" pitchFamily="34" charset="0"/>
                <a:cs typeface="Arial" panose="020B0604020202020204" pitchFamily="34" charset="0"/>
              </a:rPr>
              <a:t>Plants</a:t>
            </a:r>
            <a:endParaRPr lang="en-GB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ea typeface="Calibri" panose="020F0502020204030204" pitchFamily="34" charset="0"/>
                <a:cs typeface="Arial" panose="020B0604020202020204" pitchFamily="34" charset="0"/>
              </a:rPr>
              <a:t>Animals including </a:t>
            </a:r>
            <a:r>
              <a:rPr lang="en-GB" dirty="0" smtClean="0">
                <a:ea typeface="Calibri" panose="020F0502020204030204" pitchFamily="34" charset="0"/>
                <a:cs typeface="Arial" panose="020B0604020202020204" pitchFamily="34" charset="0"/>
              </a:rPr>
              <a:t>humans – life cycles</a:t>
            </a:r>
            <a:endParaRPr lang="en-GB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ea typeface="Calibri" panose="020F0502020204030204" pitchFamily="34" charset="0"/>
                <a:cs typeface="Arial" panose="020B0604020202020204" pitchFamily="34" charset="0"/>
              </a:rPr>
              <a:t>Bees – life-cycle, where honey comes from and their importance in the world</a:t>
            </a:r>
            <a:endParaRPr lang="en-GB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9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History and Geography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Ancient Greece and Greece </a:t>
            </a:r>
            <a:endParaRPr lang="en-GB" dirty="0"/>
          </a:p>
        </p:txBody>
      </p:sp>
      <p:pic>
        <p:nvPicPr>
          <p:cNvPr id="1026" name="Picture 2" descr="20 Best Beaches In Gree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15" y="1988821"/>
            <a:ext cx="4937760" cy="27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Monday and Friday</a:t>
            </a:r>
          </a:p>
          <a:p>
            <a:pPr lvl="1"/>
            <a:r>
              <a:rPr lang="en-GB" dirty="0" smtClean="0"/>
              <a:t>Cricket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Athletics</a:t>
            </a:r>
          </a:p>
          <a:p>
            <a:pPr marL="457200" lvl="1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793" y="1027906"/>
            <a:ext cx="3746914" cy="2809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450" y="4170097"/>
            <a:ext cx="4165600" cy="2343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320" y="4001294"/>
            <a:ext cx="67474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All children need to have a PE kit. This is made up of the school navy PE t-shirt, dark shorts or navy joggers and plimsolls/trainers. However your children are welcome to wear a plain navy t-shirt. </a:t>
            </a:r>
            <a:endParaRPr lang="en-GB" sz="2400" dirty="0" smtClean="0"/>
          </a:p>
          <a:p>
            <a:r>
              <a:rPr lang="en-GB" sz="2400" dirty="0" smtClean="0"/>
              <a:t>Make sure trainers are comfortable. </a:t>
            </a:r>
          </a:p>
        </p:txBody>
      </p:sp>
    </p:spTree>
    <p:extLst>
      <p:ext uri="{BB962C8B-B14F-4D97-AF65-F5344CB8AC3E}">
        <p14:creationId xmlns:p14="http://schemas.microsoft.com/office/powerpoint/2010/main" val="14099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728C-E836-4AAC-086C-17839271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Meal Manager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3A6E-D373-33CD-13C1-6A9027CD7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5050" cy="4351338"/>
          </a:xfrm>
        </p:spPr>
        <p:txBody>
          <a:bodyPr/>
          <a:lstStyle/>
          <a:p>
            <a:r>
              <a:rPr lang="en-GB" dirty="0" smtClean="0"/>
              <a:t>Have a look at our menu for the Spring Term. </a:t>
            </a:r>
          </a:p>
          <a:p>
            <a:r>
              <a:rPr lang="en-GB" dirty="0" smtClean="0"/>
              <a:t>We suggest sitting down and highlighting the meals that you like, and then on the days that there’s nothing to take your fancy, bring in a packed lunch. </a:t>
            </a:r>
          </a:p>
          <a:p>
            <a:endParaRPr lang="en-GB" dirty="0"/>
          </a:p>
          <a:p>
            <a:r>
              <a:rPr lang="en-GB" dirty="0" smtClean="0"/>
              <a:t>Don’t forget we are a nut-free school </a:t>
            </a:r>
            <a:r>
              <a:rPr lang="en-GB" dirty="0" smtClean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4496753"/>
            <a:ext cx="1785223" cy="1680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80" y="1556253"/>
            <a:ext cx="4476750" cy="276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4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A209F9-3B95-5FF5-BF95-050BA167A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64" y="724793"/>
            <a:ext cx="5792731" cy="47704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2AD82-7C6D-60EA-A185-0822DE7D1F1A}"/>
              </a:ext>
            </a:extLst>
          </p:cNvPr>
          <p:cNvSpPr txBox="1"/>
          <p:nvPr/>
        </p:nvSpPr>
        <p:spPr>
          <a:xfrm>
            <a:off x="287784" y="6311900"/>
            <a:ext cx="111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https://www.rudyardkiplingprimary.co.uk/assets/Documents/Attachments/School-Uniform-Code-2024-v3.pdf</a:t>
            </a:r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12E73-1D8A-E956-B86C-AF51A85BD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24793"/>
            <a:ext cx="6053613" cy="29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443</Words>
  <Application>Microsoft Office PowerPoint</Application>
  <PresentationFormat>Widescreen</PresentationFormat>
  <Paragraphs>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Year 5 Meet the Teacher Summer Term</vt:lpstr>
      <vt:lpstr>PowerPoint Presentation</vt:lpstr>
      <vt:lpstr>English</vt:lpstr>
      <vt:lpstr>Maths</vt:lpstr>
      <vt:lpstr>Science </vt:lpstr>
      <vt:lpstr>History and Geography </vt:lpstr>
      <vt:lpstr>PE</vt:lpstr>
      <vt:lpstr>Meal Manager</vt:lpstr>
      <vt:lpstr>PowerPoint Presentation</vt:lpstr>
      <vt:lpstr>Rock up and Read &amp; Special Mentions Assembly </vt:lpstr>
      <vt:lpstr>Reading - Home</vt:lpstr>
      <vt:lpstr>Times Tables </vt:lpstr>
      <vt:lpstr>Spelling Shed</vt:lpstr>
      <vt:lpstr>Communication </vt:lpstr>
      <vt:lpstr>Dates for the Diaries</vt:lpstr>
      <vt:lpstr>Home Learning apps </vt:lpstr>
      <vt:lpstr>AOB</vt:lpstr>
    </vt:vector>
  </TitlesOfParts>
  <Company>Rudyard Kipling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Meet the Teacher 2024/25</dc:title>
  <dc:creator>Stephen Jones</dc:creator>
  <cp:lastModifiedBy>Stephen Jones</cp:lastModifiedBy>
  <cp:revision>31</cp:revision>
  <dcterms:created xsi:type="dcterms:W3CDTF">2024-09-05T15:38:56Z</dcterms:created>
  <dcterms:modified xsi:type="dcterms:W3CDTF">2025-05-07T14:41:46Z</dcterms:modified>
</cp:coreProperties>
</file>