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60" r:id="rId6"/>
    <p:sldId id="264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7" r:id="rId16"/>
    <p:sldId id="278" r:id="rId17"/>
    <p:sldId id="274" r:id="rId18"/>
    <p:sldId id="259" r:id="rId19"/>
    <p:sldId id="275" r:id="rId20"/>
    <p:sldId id="273" r:id="rId21"/>
    <p:sldId id="279" r:id="rId22"/>
    <p:sldId id="272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87" d="100"/>
          <a:sy n="87" d="100"/>
        </p:scale>
        <p:origin x="67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72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05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89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36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16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464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33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933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88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49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059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031A6-3A37-4BC7-B1D9-0D82501BD5A3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7A1D-ED42-4447-B1CE-E19BBCC7EA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6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s://www.rudyardkiplingprimary.co.uk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yardkiplingprimary.co.uk/assets/Documents/Attachments/School-Uniform-Code-2024-v3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700" y="338140"/>
            <a:ext cx="11077903" cy="2387600"/>
          </a:xfrm>
        </p:spPr>
        <p:txBody>
          <a:bodyPr/>
          <a:lstStyle/>
          <a:p>
            <a:r>
              <a:rPr lang="en-GB" dirty="0"/>
              <a:t>Year 3 Meet the Teacher 2024/25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8651" y="2736746"/>
            <a:ext cx="9144000" cy="1655762"/>
          </a:xfrm>
        </p:spPr>
        <p:txBody>
          <a:bodyPr/>
          <a:lstStyle/>
          <a:p>
            <a:r>
              <a:rPr lang="en-GB" dirty="0"/>
              <a:t>Mrs Newbold &amp; Mrs Jensen | Mr Nicholson | Mrs Hollingsworth |  Mrs McCormack | Mrs Goode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6EC898-6148-232C-7056-2A80065399C5}"/>
              </a:ext>
            </a:extLst>
          </p:cNvPr>
          <p:cNvSpPr txBox="1"/>
          <p:nvPr/>
        </p:nvSpPr>
        <p:spPr>
          <a:xfrm>
            <a:off x="126132" y="647876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https://www.rudyardkiplingprimary.co.uk/</a:t>
            </a:r>
            <a:r>
              <a:rPr lang="en-GB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F687894-6021-DF7F-FB93-EB234F7D5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883"/>
            <a:ext cx="5715000" cy="1609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2D20F9-837D-C893-413E-2D300E8CC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439" y="3797303"/>
            <a:ext cx="1467508" cy="1899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242565-0AAE-F482-1907-DC2A1E03B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4647" y="3801278"/>
            <a:ext cx="1381402" cy="19161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3834" t="4996" r="12450" b="3393"/>
          <a:stretch/>
        </p:blipFill>
        <p:spPr>
          <a:xfrm>
            <a:off x="8647329" y="3812783"/>
            <a:ext cx="1428656" cy="19167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6487" y="3782482"/>
            <a:ext cx="1469116" cy="192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2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094" y="-2601"/>
            <a:ext cx="9889958" cy="686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1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793" y="246248"/>
            <a:ext cx="10515600" cy="1325563"/>
          </a:xfrm>
        </p:spPr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English</a:t>
            </a:r>
            <a:r>
              <a:rPr lang="en-GB" dirty="0">
                <a:latin typeface="XCCW Joined 15a" panose="03050602040000000000" pitchFamily="66" charset="0"/>
              </a:rPr>
              <a:t> </a:t>
            </a:r>
          </a:p>
        </p:txBody>
      </p:sp>
      <p:pic>
        <p:nvPicPr>
          <p:cNvPr id="5" name="Picture 2" descr="The Pebble in My Pocket: A History of Our Earth : Hooper, Meredith, Coady,  Chris: Amazon.co.uk: Boo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58" y="1431487"/>
            <a:ext cx="4374868" cy="350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8310" r="17564"/>
          <a:stretch/>
        </p:blipFill>
        <p:spPr>
          <a:xfrm>
            <a:off x="5512676" y="250165"/>
            <a:ext cx="2144111" cy="33436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871" y="1108997"/>
            <a:ext cx="2458929" cy="38311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1793" y="5234152"/>
            <a:ext cx="4194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XCCW Joined 15a" panose="03050602040000000000" pitchFamily="66" charset="0"/>
              </a:rPr>
              <a:t>Main writing opportunity: </a:t>
            </a:r>
          </a:p>
          <a:p>
            <a:r>
              <a:rPr lang="en-US" dirty="0">
                <a:latin typeface="XCCW Joined 15a" panose="03050602040000000000" pitchFamily="66" charset="0"/>
              </a:rPr>
              <a:t>Non-chronological report on Saber-tooth tigers </a:t>
            </a:r>
            <a:endParaRPr lang="en-GB" dirty="0">
              <a:latin typeface="XCCW Joined 15a" panose="03050602040000000000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60883" y="3887730"/>
            <a:ext cx="4194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XCCW Joined 15a" panose="03050602040000000000" pitchFamily="66" charset="0"/>
              </a:rPr>
              <a:t>Main writing opportunity: </a:t>
            </a:r>
          </a:p>
          <a:p>
            <a:r>
              <a:rPr lang="en-US" dirty="0">
                <a:latin typeface="XCCW Joined 15a" panose="03050602040000000000" pitchFamily="66" charset="0"/>
              </a:rPr>
              <a:t>Poetry</a:t>
            </a:r>
            <a:endParaRPr lang="en-GB" dirty="0">
              <a:latin typeface="XCCW Joined 15a" panose="03050602040000000000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97167" y="5234151"/>
            <a:ext cx="4194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XCCW Joined 15a" panose="03050602040000000000" pitchFamily="66" charset="0"/>
              </a:rPr>
              <a:t>Main writing opportunity: </a:t>
            </a:r>
          </a:p>
          <a:p>
            <a:r>
              <a:rPr lang="en-US" dirty="0">
                <a:latin typeface="XCCW Joined 15a" panose="03050602040000000000" pitchFamily="66" charset="0"/>
              </a:rPr>
              <a:t>Newspaper report</a:t>
            </a:r>
            <a:endParaRPr lang="en-GB" dirty="0">
              <a:latin typeface="XCCW Joined 15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742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Maths</a:t>
            </a:r>
            <a:r>
              <a:rPr lang="en-GB" b="1" u="sng" dirty="0"/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6" y="1456512"/>
            <a:ext cx="11337588" cy="30966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C05E1F-8D8B-FDAE-09A2-64385D4C8A91}"/>
              </a:ext>
            </a:extLst>
          </p:cNvPr>
          <p:cNvSpPr/>
          <p:nvPr/>
        </p:nvSpPr>
        <p:spPr>
          <a:xfrm>
            <a:off x="1572322" y="3133493"/>
            <a:ext cx="1014761" cy="29550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02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19750" cy="4351338"/>
          </a:xfrm>
        </p:spPr>
        <p:txBody>
          <a:bodyPr/>
          <a:lstStyle/>
          <a:p>
            <a:r>
              <a:rPr lang="en-GB" dirty="0">
                <a:latin typeface="XCCW Joined 15a" panose="03050602040000000000" pitchFamily="66" charset="0"/>
              </a:rPr>
              <a:t>Reading for Pleasure</a:t>
            </a:r>
          </a:p>
          <a:p>
            <a:r>
              <a:rPr lang="en-GB" dirty="0">
                <a:latin typeface="XCCW Joined 15a" panose="03050602040000000000" pitchFamily="66" charset="0"/>
              </a:rPr>
              <a:t>Exciting texts</a:t>
            </a:r>
          </a:p>
          <a:p>
            <a:r>
              <a:rPr lang="en-GB" dirty="0">
                <a:latin typeface="XCCW Joined 15a" panose="03050602040000000000" pitchFamily="66" charset="0"/>
              </a:rPr>
              <a:t>Understanding different characteristics of the text using VIPERS.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237" t="6286" r="15653" b="5392"/>
          <a:stretch/>
        </p:blipFill>
        <p:spPr>
          <a:xfrm>
            <a:off x="7570563" y="160288"/>
            <a:ext cx="3429000" cy="647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1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0255" y="1573377"/>
            <a:ext cx="7946185" cy="4351338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XCCW Joined 15a" panose="03050602040000000000" pitchFamily="66" charset="0"/>
              </a:rPr>
              <a:t>Rocks and Soils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Comparing and grouping rocks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How fossils are formed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Soils are made from rocks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197" y="2898940"/>
            <a:ext cx="4328422" cy="283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47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u="sng" dirty="0">
                <a:latin typeface="XCCW Joined 15a" panose="03050602040000000000" pitchFamily="66" charset="0"/>
              </a:rPr>
              <a:t>History – Stone Age – Hunter Gatherers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96" y="1825625"/>
            <a:ext cx="6042660" cy="435133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dirty="0">
                <a:latin typeface="XCCW Joined 15a" panose="03050602040000000000" pitchFamily="66" charset="0"/>
              </a:rPr>
              <a:t>What is prehistory? Why was it an important period?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How do we know about this period? – archaeology 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Stone Age to Iron Age 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How have we and the environment changed over time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Changes in materials 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Importance of changes from hunting and gathering to settlements and farming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Stonehenge and stone circles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Beliefs and religions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321" y="2687364"/>
            <a:ext cx="4937487" cy="293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05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Geography</a:t>
            </a:r>
            <a:r>
              <a:rPr lang="en-GB" b="1" u="sng" dirty="0"/>
              <a:t> </a:t>
            </a:r>
            <a:r>
              <a:rPr lang="en-GB" b="1" u="sng" dirty="0">
                <a:latin typeface="XCCW Joined 15a" panose="03050602040000000000" pitchFamily="66" charset="0"/>
              </a:rPr>
              <a:t>– Stone 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62700" cy="4351338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GB" dirty="0">
                <a:latin typeface="XCCW Joined 15a" panose="03050602040000000000" pitchFamily="66" charset="0"/>
              </a:rPr>
              <a:t>Changes in environment over time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Natural and man-made materials 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Caves, shelters and settlements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Identifying land use in the past and present 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Farming in history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How did Britain’s land change?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How did they survive?</a:t>
            </a:r>
          </a:p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1306" t="7633" r="20286" b="8001"/>
          <a:stretch/>
        </p:blipFill>
        <p:spPr>
          <a:xfrm>
            <a:off x="8217220" y="1735986"/>
            <a:ext cx="3136580" cy="453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33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060324" cy="4351338"/>
          </a:xfrm>
        </p:spPr>
        <p:txBody>
          <a:bodyPr/>
          <a:lstStyle/>
          <a:p>
            <a:pPr lvl="0"/>
            <a:r>
              <a:rPr lang="en-GB" dirty="0">
                <a:latin typeface="XCCW Joined 15a" panose="03050602040000000000" pitchFamily="66" charset="0"/>
              </a:rPr>
              <a:t>Drawing and sketching skills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Art processes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The work of Vincent Van Gogh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Cave painting </a:t>
            </a: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259" y="4001294"/>
            <a:ext cx="4434052" cy="2518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066" y="1027906"/>
            <a:ext cx="3269703" cy="245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89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Computing</a:t>
            </a:r>
            <a:r>
              <a:rPr lang="en-GB" b="1" u="sng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711190" cy="4351338"/>
          </a:xfrm>
        </p:spPr>
        <p:txBody>
          <a:bodyPr/>
          <a:lstStyle/>
          <a:p>
            <a:pPr lvl="0"/>
            <a:r>
              <a:rPr lang="en-GB" dirty="0">
                <a:latin typeface="XCCW Joined 15a" panose="03050602040000000000" pitchFamily="66" charset="0"/>
              </a:rPr>
              <a:t>Creating a presentation based on their likes.</a:t>
            </a:r>
          </a:p>
          <a:p>
            <a:pPr lvl="0"/>
            <a:r>
              <a:rPr lang="en-GB" dirty="0">
                <a:latin typeface="XCCW Joined 15a" panose="03050602040000000000" pitchFamily="66" charset="0"/>
              </a:rPr>
              <a:t>Coding skills</a:t>
            </a:r>
          </a:p>
          <a:p>
            <a:r>
              <a:rPr lang="en-GB" dirty="0">
                <a:latin typeface="XCCW Joined 15a" panose="03050602040000000000" pitchFamily="66" charset="0"/>
              </a:rPr>
              <a:t>E-safety </a:t>
            </a:r>
          </a:p>
          <a:p>
            <a:r>
              <a:rPr lang="en-GB" dirty="0">
                <a:latin typeface="XCCW Joined 15a" panose="03050602040000000000" pitchFamily="66" charset="0"/>
              </a:rPr>
              <a:t>Times table rockstars home + school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8749" y="2825175"/>
            <a:ext cx="4715051" cy="354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52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297905" cy="4351338"/>
          </a:xfrm>
        </p:spPr>
        <p:txBody>
          <a:bodyPr/>
          <a:lstStyle/>
          <a:p>
            <a:pPr lvl="0"/>
            <a:r>
              <a:rPr lang="en-GB" b="1" dirty="0">
                <a:latin typeface="XCCW Joined 15a" panose="03050602040000000000" pitchFamily="66" charset="0"/>
              </a:rPr>
              <a:t>Signs and symbols</a:t>
            </a:r>
            <a:endParaRPr lang="en-GB" dirty="0">
              <a:latin typeface="XCCW Joined 15a" panose="03050602040000000000" pitchFamily="66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529346" y="3244132"/>
            <a:ext cx="5164558" cy="3314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latin typeface="XCCW Joined 15a" panose="03050602040000000000" pitchFamily="66" charset="0"/>
              </a:rPr>
              <a:t>Jewish celebrations </a:t>
            </a:r>
            <a:endParaRPr lang="en-GB" b="1" dirty="0">
              <a:latin typeface="XCCW Joined 15a" panose="03050602040000000000" pitchFamily="66" charset="0"/>
            </a:endParaRPr>
          </a:p>
        </p:txBody>
      </p:sp>
      <p:pic>
        <p:nvPicPr>
          <p:cNvPr id="1026" name="Picture 2" descr="World Religion Symbols Images – Browse 158,757 Stock Photos, Vectors, and  Video | Adobe 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37031"/>
            <a:ext cx="5430564" cy="322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56690" y="2528515"/>
            <a:ext cx="1436444" cy="1431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505" y="3959750"/>
            <a:ext cx="2165338" cy="213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2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PSHE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3969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XCCW Joined 15a" panose="03050602040000000000" pitchFamily="66" charset="0"/>
              </a:rPr>
              <a:t>Protective Behaviours</a:t>
            </a:r>
          </a:p>
          <a:p>
            <a:r>
              <a:rPr lang="en-GB" dirty="0">
                <a:latin typeface="XCCW Joined 15a" panose="03050602040000000000" pitchFamily="66" charset="0"/>
              </a:rPr>
              <a:t>New Beginnings </a:t>
            </a:r>
          </a:p>
          <a:p>
            <a:r>
              <a:rPr lang="en-GB" dirty="0">
                <a:latin typeface="XCCW Joined 15a" panose="03050602040000000000" pitchFamily="66" charset="0"/>
              </a:rPr>
              <a:t>E-safety  </a:t>
            </a:r>
          </a:p>
          <a:p>
            <a:pPr marL="0" indent="0">
              <a:buNone/>
            </a:pPr>
            <a:endParaRPr lang="en-GB" dirty="0">
              <a:latin typeface="XCCW Joined 15a" panose="03050602040000000000" pitchFamily="66" charset="0"/>
            </a:endParaRPr>
          </a:p>
          <a:p>
            <a:r>
              <a:rPr lang="en-GB" dirty="0">
                <a:latin typeface="XCCW Joined 15a" panose="03050602040000000000" pitchFamily="66" charset="0"/>
              </a:rPr>
              <a:t>A chance for children to ask questions and explore themselves. </a:t>
            </a:r>
          </a:p>
          <a:p>
            <a:r>
              <a:rPr lang="en-GB" dirty="0">
                <a:latin typeface="XCCW Joined 15a" panose="03050602040000000000" pitchFamily="66" charset="0"/>
              </a:rPr>
              <a:t>Worry box available for those who want to ask questions/raise concerns.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870" r="19131"/>
          <a:stretch/>
        </p:blipFill>
        <p:spPr>
          <a:xfrm>
            <a:off x="7232904" y="1150620"/>
            <a:ext cx="4311396" cy="4061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03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Music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76900" cy="4351338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Singing (</a:t>
            </a:r>
            <a:r>
              <a:rPr lang="en-GB" dirty="0" err="1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Charanga</a:t>
            </a:r>
            <a:r>
              <a:rPr lang="en-GB" dirty="0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en-GB" dirty="0">
              <a:latin typeface="XCCW Joined 15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Instruments (glockenspiel)</a:t>
            </a:r>
            <a:endParaRPr lang="en-GB" dirty="0">
              <a:latin typeface="XCCW Joined 15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Christmas performance </a:t>
            </a: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Singing assemblies</a:t>
            </a: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dirty="0">
                <a:latin typeface="XCCW Joined 15a" panose="03050602040000000000" pitchFamily="66" charset="0"/>
                <a:ea typeface="Calibri" panose="020F0502020204030204" pitchFamily="34" charset="0"/>
                <a:cs typeface="Arial" panose="020B0604020202020204" pitchFamily="34" charset="0"/>
              </a:rPr>
              <a:t>Club</a:t>
            </a:r>
            <a:endParaRPr lang="en-GB" dirty="0">
              <a:latin typeface="XCCW Joined 15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532" y="2264443"/>
            <a:ext cx="4859753" cy="420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58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XCCW Joined 15a" panose="03050602040000000000" pitchFamily="66" charset="0"/>
              </a:rPr>
              <a:t>PE for both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117080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XCCW Joined 15a" panose="03050602040000000000" pitchFamily="66" charset="0"/>
              </a:rPr>
              <a:t>Monday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6886" y="1191947"/>
            <a:ext cx="3746914" cy="28093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06126" y="4644189"/>
            <a:ext cx="4716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XCCW Joined 15a" panose="03050602040000000000" pitchFamily="66" charset="0"/>
              </a:rPr>
              <a:t>Sensible clothing </a:t>
            </a:r>
          </a:p>
          <a:p>
            <a:r>
              <a:rPr lang="en-US" sz="2400" dirty="0">
                <a:latin typeface="XCCW Joined 15a" panose="03050602040000000000" pitchFamily="66" charset="0"/>
              </a:rPr>
              <a:t>Weather appropriate </a:t>
            </a:r>
          </a:p>
          <a:p>
            <a:r>
              <a:rPr lang="en-US" sz="2400" dirty="0">
                <a:latin typeface="XCCW Joined 15a" panose="03050602040000000000" pitchFamily="66" charset="0"/>
              </a:rPr>
              <a:t>Footwear is vital </a:t>
            </a:r>
            <a:endParaRPr lang="en-GB" sz="2400" dirty="0">
              <a:latin typeface="XCCW Joined 15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98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3728C-E836-4AAC-086C-178392716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526" y="365125"/>
            <a:ext cx="10391274" cy="1325563"/>
          </a:xfrm>
        </p:spPr>
        <p:txBody>
          <a:bodyPr/>
          <a:lstStyle/>
          <a:p>
            <a:r>
              <a:rPr lang="en-US" dirty="0">
                <a:latin typeface="XCCW Joined 15a" panose="03050602040000000000" pitchFamily="66" charset="0"/>
              </a:rPr>
              <a:t>Meal Manager</a:t>
            </a:r>
            <a:endParaRPr lang="en-GB" dirty="0">
              <a:latin typeface="XCCW Joined 15a" panose="03050602040000000000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93A6E-D373-33CD-13C1-6A9027CD7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XCCW Joined 15a" panose="03050602040000000000" pitchFamily="66" charset="0"/>
              </a:rPr>
              <a:t>Please look through this with your child and plan accordingly </a:t>
            </a:r>
            <a:endParaRPr lang="en-GB" dirty="0">
              <a:latin typeface="XCCW Joined 15a" panose="03050602040000000000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34" y="2557932"/>
            <a:ext cx="6723398" cy="37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42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BA209F9-3B95-5FF5-BF95-050BA167A5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864" y="724793"/>
            <a:ext cx="5792731" cy="477048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C2AD82-7C6D-60EA-A185-0822DE7D1F1A}"/>
              </a:ext>
            </a:extLst>
          </p:cNvPr>
          <p:cNvSpPr txBox="1"/>
          <p:nvPr/>
        </p:nvSpPr>
        <p:spPr>
          <a:xfrm>
            <a:off x="287784" y="6311900"/>
            <a:ext cx="11155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https://www.rudyardkiplingprimary.co.uk/assets/Documents/Attachments/School-Uniform-Code-2024-v3.pdf</a:t>
            </a:r>
            <a:r>
              <a:rPr lang="en-GB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612E73-1D8A-E956-B86C-AF51A85BD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724793"/>
            <a:ext cx="6053613" cy="29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26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Rock up and Read &amp; Special Mentions Assembly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7776411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XCCW Joined 15a" panose="03050602040000000000" pitchFamily="66" charset="0"/>
              </a:rPr>
              <a:t>Friday morning 08:40-09:00 </a:t>
            </a:r>
          </a:p>
          <a:p>
            <a:endParaRPr lang="en-GB" dirty="0">
              <a:latin typeface="XCCW Joined 15a" panose="03050602040000000000" pitchFamily="66" charset="0"/>
            </a:endParaRPr>
          </a:p>
          <a:p>
            <a:r>
              <a:rPr lang="en-GB" dirty="0">
                <a:latin typeface="XCCW Joined 15a" panose="03050602040000000000" pitchFamily="66" charset="0"/>
              </a:rPr>
              <a:t>Special Mentions: Text sent out a week in advance to invite you along to the </a:t>
            </a:r>
            <a:r>
              <a:rPr lang="en-GB" b="1" u="sng" dirty="0">
                <a:latin typeface="XCCW Joined 15a" panose="03050602040000000000" pitchFamily="66" charset="0"/>
              </a:rPr>
              <a:t>following Friday.</a:t>
            </a:r>
          </a:p>
          <a:p>
            <a:endParaRPr lang="en-GB" b="1" u="sng" dirty="0">
              <a:latin typeface="XCCW Joined 15a" panose="03050602040000000000" pitchFamily="66" charset="0"/>
            </a:endParaRPr>
          </a:p>
          <a:p>
            <a:r>
              <a:rPr lang="en-GB" dirty="0">
                <a:latin typeface="XCCW Joined 15a" panose="03050602040000000000" pitchFamily="66" charset="0"/>
              </a:rPr>
              <a:t>Star Badges and Maths Mission certificates also given on Friday</a:t>
            </a:r>
          </a:p>
          <a:p>
            <a:endParaRPr lang="en-GB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610" y="3830303"/>
            <a:ext cx="3394672" cy="276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0442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XCCW Joined 15a" panose="03050602040000000000" pitchFamily="66" charset="0"/>
              </a:rPr>
              <a:t>Reading -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76850" cy="4351338"/>
          </a:xfrm>
        </p:spPr>
        <p:txBody>
          <a:bodyPr>
            <a:normAutofit fontScale="92500"/>
          </a:bodyPr>
          <a:lstStyle/>
          <a:p>
            <a:r>
              <a:rPr lang="en-GB" dirty="0">
                <a:latin typeface="XCCW Joined 15a" panose="03050602040000000000" pitchFamily="66" charset="0"/>
              </a:rPr>
              <a:t>Reading for pleasure </a:t>
            </a:r>
            <a:r>
              <a:rPr lang="en-GB" dirty="0">
                <a:latin typeface="XCCW Joined 15a" panose="03050602040000000000" pitchFamily="66" charset="0"/>
                <a:sym typeface="Wingdings" panose="05000000000000000000" pitchFamily="2" charset="2"/>
              </a:rPr>
              <a:t> </a:t>
            </a:r>
            <a:endParaRPr lang="en-GB" dirty="0">
              <a:latin typeface="XCCW Joined 15a" panose="03050602040000000000" pitchFamily="66" charset="0"/>
            </a:endParaRPr>
          </a:p>
          <a:p>
            <a:r>
              <a:rPr lang="en-GB" dirty="0">
                <a:latin typeface="XCCW Joined 15a" panose="03050602040000000000" pitchFamily="66" charset="0"/>
              </a:rPr>
              <a:t>Read at home 3 times a week</a:t>
            </a:r>
            <a:endParaRPr lang="en-GB" dirty="0">
              <a:latin typeface="XCCW Joined 15a" panose="03050602040000000000" pitchFamily="66" charset="0"/>
              <a:sym typeface="Wingdings" panose="05000000000000000000" pitchFamily="2" charset="2"/>
            </a:endParaRPr>
          </a:p>
          <a:p>
            <a:r>
              <a:rPr lang="en-GB" dirty="0">
                <a:latin typeface="XCCW Joined 15a" panose="03050602040000000000" pitchFamily="66" charset="0"/>
                <a:sym typeface="Wingdings" panose="05000000000000000000" pitchFamily="2" charset="2"/>
              </a:rPr>
              <a:t>Record this in your reading record. </a:t>
            </a:r>
          </a:p>
          <a:p>
            <a:r>
              <a:rPr lang="en-GB" dirty="0">
                <a:latin typeface="XCCW Joined 15a" panose="03050602040000000000" pitchFamily="66" charset="0"/>
                <a:sym typeface="Wingdings" panose="05000000000000000000" pitchFamily="2" charset="2"/>
              </a:rPr>
              <a:t>Hand in every few days</a:t>
            </a:r>
          </a:p>
          <a:p>
            <a:r>
              <a:rPr lang="en-GB" dirty="0">
                <a:latin typeface="XCCW Joined 15a" panose="03050602040000000000" pitchFamily="66" charset="0"/>
                <a:sym typeface="Wingdings" panose="05000000000000000000" pitchFamily="2" charset="2"/>
              </a:rPr>
              <a:t>Raffle ticket drawn in special mentions assembly every Friday.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098" t="14507" r="23240" b="10282"/>
          <a:stretch/>
        </p:blipFill>
        <p:spPr>
          <a:xfrm>
            <a:off x="6981323" y="1659323"/>
            <a:ext cx="3223260" cy="45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36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D2693-5B0F-71DF-2091-1B0ABBF5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latin typeface="XCCW Joined 15a" panose="03050602040000000000" pitchFamily="66" charset="0"/>
              </a:rPr>
              <a:t>Times Tables </a:t>
            </a:r>
            <a:endParaRPr lang="en-GB" b="1" u="sng" dirty="0">
              <a:latin typeface="XCCW Joined 15a" panose="03050602040000000000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0A1B7-077C-6313-ABF4-FE0361492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GB" dirty="0">
                <a:latin typeface="XCCW Joined 15a" panose="03050602040000000000" pitchFamily="66" charset="0"/>
              </a:rPr>
              <a:t>When children can recall their times tables, they become more confident, which can help them tackle more challenging math problems. </a:t>
            </a:r>
          </a:p>
          <a:p>
            <a:r>
              <a:rPr lang="en-GB" dirty="0">
                <a:latin typeface="XCCW Joined 15a" panose="03050602040000000000" pitchFamily="66" charset="0"/>
              </a:rPr>
              <a:t>Please continue to practise these at home to secure them </a:t>
            </a:r>
          </a:p>
          <a:p>
            <a:endParaRPr lang="en-GB" dirty="0"/>
          </a:p>
        </p:txBody>
      </p:sp>
      <p:pic>
        <p:nvPicPr>
          <p:cNvPr id="3074" name="Picture 2" descr="Times Tables Rock Stars: Play">
            <a:extLst>
              <a:ext uri="{FF2B5EF4-FFF2-40B4-BE49-F238E27FC236}">
                <a16:creationId xmlns:a16="http://schemas.microsoft.com/office/drawing/2014/main" id="{889561B1-376B-EFA9-DF4B-6CA812C2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809" y="365125"/>
            <a:ext cx="5400583" cy="292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544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latin typeface="XCCW Joined 15a" panose="03050602040000000000" pitchFamily="66" charset="0"/>
              </a:rPr>
              <a:t>Communication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08829" cy="4351338"/>
          </a:xfrm>
        </p:spPr>
        <p:txBody>
          <a:bodyPr/>
          <a:lstStyle/>
          <a:p>
            <a:r>
              <a:rPr lang="en-US" dirty="0">
                <a:latin typeface="XCCW Joined 15a" panose="03050602040000000000" pitchFamily="66" charset="0"/>
              </a:rPr>
              <a:t>Rudyard Kipling Primary School and Nursery Newsletter. </a:t>
            </a:r>
          </a:p>
          <a:p>
            <a:pPr marL="0" indent="0">
              <a:buNone/>
            </a:pPr>
            <a:endParaRPr lang="en-US" dirty="0">
              <a:latin typeface="XCCW Joined 15a" panose="03050602040000000000" pitchFamily="66" charset="0"/>
            </a:endParaRPr>
          </a:p>
          <a:p>
            <a:r>
              <a:rPr lang="en-US" dirty="0">
                <a:latin typeface="XCCW Joined 15a" panose="03050602040000000000" pitchFamily="66" charset="0"/>
              </a:rPr>
              <a:t>Details are available from the office. </a:t>
            </a:r>
            <a:endParaRPr lang="en-US" dirty="0" smtClean="0">
              <a:latin typeface="XCCW Joined 15a" panose="03050602040000000000" pitchFamily="66" charset="0"/>
            </a:endParaRPr>
          </a:p>
          <a:p>
            <a:endParaRPr lang="en-US" dirty="0">
              <a:latin typeface="XCCW Joined 15a" panose="03050602040000000000" pitchFamily="66" charset="0"/>
            </a:endParaRPr>
          </a:p>
          <a:p>
            <a:r>
              <a:rPr lang="en-US" dirty="0">
                <a:latin typeface="XCCW Joined 15a" panose="03050602040000000000" pitchFamily="66" charset="0"/>
              </a:rPr>
              <a:t>Catchup at the end of the day.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F8E20F-27EC-587D-B22F-6A6DEF3D2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855" y="857822"/>
            <a:ext cx="5037194" cy="328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68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4997788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b="1" u="sng" dirty="0">
                <a:latin typeface="XCCW Joined 15a" panose="03050602040000000000" pitchFamily="66" charset="0"/>
              </a:rPr>
              <a:t>Class Page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880068" y="1456384"/>
            <a:ext cx="7224896" cy="2464225"/>
            <a:chOff x="1880068" y="1456384"/>
            <a:chExt cx="7224896" cy="24642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80068" y="1465848"/>
              <a:ext cx="2723792" cy="244529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2625" y="1456384"/>
              <a:ext cx="4262339" cy="246422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556" y="4273858"/>
            <a:ext cx="3060067" cy="19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5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XCCW Joined 15a" panose="03050602040000000000" pitchFamily="66" charset="0"/>
              </a:rPr>
              <a:t>Home Learning apps </a:t>
            </a:r>
          </a:p>
        </p:txBody>
      </p:sp>
      <p:pic>
        <p:nvPicPr>
          <p:cNvPr id="1026" name="Picture 2" descr="New Invention Junior School - Spelling">
            <a:extLst>
              <a:ext uri="{FF2B5EF4-FFF2-40B4-BE49-F238E27FC236}">
                <a16:creationId xmlns:a16="http://schemas.microsoft.com/office/drawing/2014/main" id="{6D1C0801-C12E-175C-2E71-97066E371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097" y="1662945"/>
            <a:ext cx="2143124" cy="214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-Minute Maths - Apps on Google Play">
            <a:extLst>
              <a:ext uri="{FF2B5EF4-FFF2-40B4-BE49-F238E27FC236}">
                <a16:creationId xmlns:a16="http://schemas.microsoft.com/office/drawing/2014/main" id="{4A404783-D674-349D-B00C-58404F0BB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218" y="1649075"/>
            <a:ext cx="2087641" cy="208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world's best way to learn a language">
            <a:extLst>
              <a:ext uri="{FF2B5EF4-FFF2-40B4-BE49-F238E27FC236}">
                <a16:creationId xmlns:a16="http://schemas.microsoft.com/office/drawing/2014/main" id="{33AA8CE6-C22E-32AF-DEF9-1EE24CD9A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300" y="16490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und Hill Primary School - Times ...">
            <a:extLst>
              <a:ext uri="{FF2B5EF4-FFF2-40B4-BE49-F238E27FC236}">
                <a16:creationId xmlns:a16="http://schemas.microsoft.com/office/drawing/2014/main" id="{5967D753-903E-F905-FE68-95613AF8E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71" y="1662946"/>
            <a:ext cx="2664626" cy="208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hould you use Google Classroom? – UAF ...">
            <a:extLst>
              <a:ext uri="{FF2B5EF4-FFF2-40B4-BE49-F238E27FC236}">
                <a16:creationId xmlns:a16="http://schemas.microsoft.com/office/drawing/2014/main" id="{F1761BA8-0780-933B-33D7-A259D5B90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634" y="166294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CA5925-53AF-8443-3179-8E9E0EBD98EC}"/>
              </a:ext>
            </a:extLst>
          </p:cNvPr>
          <p:cNvSpPr txBox="1"/>
          <p:nvPr/>
        </p:nvSpPr>
        <p:spPr>
          <a:xfrm>
            <a:off x="497149" y="4030462"/>
            <a:ext cx="1035251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XCCW Joined 15a" panose="03050602040000000000" pitchFamily="66" charset="0"/>
              </a:rPr>
              <a:t>TTRS; Spelling Shed; Google Classroom: </a:t>
            </a:r>
          </a:p>
          <a:p>
            <a:r>
              <a:rPr lang="en-US" sz="2800" dirty="0">
                <a:latin typeface="XCCW Joined 15a" panose="03050602040000000000" pitchFamily="66" charset="0"/>
              </a:rPr>
              <a:t>Logins: </a:t>
            </a:r>
            <a:r>
              <a:rPr lang="en-US" sz="2800" dirty="0" err="1">
                <a:latin typeface="XCCW Joined 15a" panose="03050602040000000000" pitchFamily="66" charset="0"/>
              </a:rPr>
              <a:t>surnam</a:t>
            </a:r>
            <a:r>
              <a:rPr lang="en-US" sz="2800" dirty="0">
                <a:latin typeface="XCCW Joined 15a" panose="03050602040000000000" pitchFamily="66" charset="0"/>
              </a:rPr>
              <a:t>:@rkps.me</a:t>
            </a:r>
          </a:p>
          <a:p>
            <a:r>
              <a:rPr lang="en-US" sz="2800" dirty="0">
                <a:latin typeface="XCCW Joined 15a" panose="03050602040000000000" pitchFamily="66" charset="0"/>
              </a:rPr>
              <a:t>Password: words123</a:t>
            </a:r>
          </a:p>
          <a:p>
            <a:endParaRPr lang="en-US" sz="2800" dirty="0">
              <a:latin typeface="XCCW Joined 15a" panose="03050602040000000000" pitchFamily="66" charset="0"/>
            </a:endParaRPr>
          </a:p>
          <a:p>
            <a:r>
              <a:rPr lang="en-US" sz="2800" dirty="0">
                <a:latin typeface="XCCW Joined 15a" panose="03050602040000000000" pitchFamily="66" charset="0"/>
              </a:rPr>
              <a:t>Duolingo; White Rose 1minute maths: Free Apps</a:t>
            </a:r>
            <a:endParaRPr lang="en-GB" sz="2800" dirty="0">
              <a:latin typeface="XCCW Joined 15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033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XCCW Joined 15a" panose="03050602040000000000" pitchFamily="66" charset="0"/>
              </a:rPr>
              <a:t>Any questions? </a:t>
            </a:r>
            <a:endParaRPr lang="en-GB" dirty="0">
              <a:latin typeface="XCCW Joined 15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423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461</Words>
  <Application>Microsoft Office PowerPoint</Application>
  <PresentationFormat>Widescreen</PresentationFormat>
  <Paragraphs>101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Symbol</vt:lpstr>
      <vt:lpstr>Times New Roman</vt:lpstr>
      <vt:lpstr>Wingdings</vt:lpstr>
      <vt:lpstr>XCCW Joined 15a</vt:lpstr>
      <vt:lpstr>Office Theme</vt:lpstr>
      <vt:lpstr>Year 3 Meet the Teacher 2024/25</vt:lpstr>
      <vt:lpstr>PowerPoint Presentation</vt:lpstr>
      <vt:lpstr>English </vt:lpstr>
      <vt:lpstr>Maths </vt:lpstr>
      <vt:lpstr>Reading</vt:lpstr>
      <vt:lpstr>Science</vt:lpstr>
      <vt:lpstr>History – Stone Age – Hunter Gatherers </vt:lpstr>
      <vt:lpstr>Geography – Stone age </vt:lpstr>
      <vt:lpstr>Art</vt:lpstr>
      <vt:lpstr>Computing </vt:lpstr>
      <vt:lpstr>RE</vt:lpstr>
      <vt:lpstr>PSHE</vt:lpstr>
      <vt:lpstr>Music </vt:lpstr>
      <vt:lpstr>PE for both classes</vt:lpstr>
      <vt:lpstr>Meal Manager</vt:lpstr>
      <vt:lpstr>PowerPoint Presentation</vt:lpstr>
      <vt:lpstr>Rock up and Read &amp; Special Mentions Assembly </vt:lpstr>
      <vt:lpstr>Reading - Home</vt:lpstr>
      <vt:lpstr>Times Tables </vt:lpstr>
      <vt:lpstr>Communication </vt:lpstr>
      <vt:lpstr>PowerPoint Presentation</vt:lpstr>
      <vt:lpstr>Home Learning apps </vt:lpstr>
      <vt:lpstr>Any questions? </vt:lpstr>
    </vt:vector>
  </TitlesOfParts>
  <Company>Rudyard Kipling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5 Meet the Teacher 2024/25</dc:title>
  <dc:creator>Stephen Jones</dc:creator>
  <cp:lastModifiedBy>Madeleine Hay</cp:lastModifiedBy>
  <cp:revision>31</cp:revision>
  <dcterms:created xsi:type="dcterms:W3CDTF">2024-09-05T15:38:56Z</dcterms:created>
  <dcterms:modified xsi:type="dcterms:W3CDTF">2026-09-21T06:42:07Z</dcterms:modified>
</cp:coreProperties>
</file>