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60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83" r:id="rId15"/>
    <p:sldId id="277" r:id="rId16"/>
    <p:sldId id="278" r:id="rId17"/>
    <p:sldId id="274" r:id="rId18"/>
    <p:sldId id="259" r:id="rId19"/>
    <p:sldId id="275" r:id="rId20"/>
    <p:sldId id="273" r:id="rId21"/>
    <p:sldId id="279" r:id="rId22"/>
    <p:sldId id="272" r:id="rId23"/>
    <p:sldId id="281" r:id="rId24"/>
    <p:sldId id="282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31A6-3A37-4BC7-B1D9-0D82501BD5A3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rudyardkiplingprimary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assets/Documents/Attachments/School-Uniform-Code-2024-v3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700" y="2340912"/>
            <a:ext cx="11077903" cy="1086132"/>
          </a:xfrm>
        </p:spPr>
        <p:txBody>
          <a:bodyPr>
            <a:normAutofit fontScale="90000"/>
          </a:bodyPr>
          <a:lstStyle/>
          <a:p>
            <a:r>
              <a:rPr lang="en-GB" dirty="0"/>
              <a:t>Year </a:t>
            </a:r>
            <a:r>
              <a:rPr lang="en-GB" dirty="0" smtClean="0"/>
              <a:t>3 </a:t>
            </a:r>
            <a:r>
              <a:rPr lang="en-GB" dirty="0"/>
              <a:t>Meet the </a:t>
            </a:r>
            <a:r>
              <a:rPr lang="en-GB" dirty="0" smtClean="0"/>
              <a:t>Teacher (Summer term) 2025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8651" y="3559210"/>
            <a:ext cx="9144000" cy="1655762"/>
          </a:xfrm>
        </p:spPr>
        <p:txBody>
          <a:bodyPr/>
          <a:lstStyle/>
          <a:p>
            <a:r>
              <a:rPr lang="en-GB" dirty="0" smtClean="0"/>
              <a:t>Mr Wynne | </a:t>
            </a:r>
            <a:r>
              <a:rPr lang="en-GB" dirty="0"/>
              <a:t>Miss </a:t>
            </a:r>
            <a:r>
              <a:rPr lang="en-GB" dirty="0" smtClean="0"/>
              <a:t>Hay | Mrs Bryant | </a:t>
            </a:r>
            <a:r>
              <a:rPr lang="en-GB" dirty="0"/>
              <a:t>Mrs Edmonds </a:t>
            </a:r>
            <a:r>
              <a:rPr lang="en-GB" dirty="0" smtClean="0"/>
              <a:t>| Mrs McCormack |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EC898-6148-232C-7056-2A80065399C5}"/>
              </a:ext>
            </a:extLst>
          </p:cNvPr>
          <p:cNvSpPr txBox="1"/>
          <p:nvPr/>
        </p:nvSpPr>
        <p:spPr>
          <a:xfrm>
            <a:off x="126132" y="6478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https://www.rudyardkiplingprimary.co.uk/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87894-6021-DF7F-FB93-EB234F7D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981" y="4095011"/>
            <a:ext cx="4764625" cy="26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8920656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What is the Bible and why is it important to Christians</a:t>
            </a:r>
            <a:r>
              <a:rPr lang="en-GB" dirty="0" smtClean="0">
                <a:latin typeface="XCCW Joined 15a" panose="03050602040000000000" pitchFamily="66" charset="0"/>
              </a:rPr>
              <a:t>?</a:t>
            </a:r>
          </a:p>
          <a:p>
            <a:pPr lvl="0"/>
            <a:endParaRPr lang="en-US" dirty="0">
              <a:latin typeface="XCCW Joined 15a" panose="03050602040000000000" pitchFamily="66" charset="0"/>
            </a:endParaRPr>
          </a:p>
          <a:p>
            <a:pPr lvl="0"/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Islamic Rites of Passage </a:t>
            </a:r>
          </a:p>
          <a:p>
            <a:pPr lvl="0"/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5200649"/>
            <a:ext cx="5164558" cy="331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194" y="1464605"/>
            <a:ext cx="2350650" cy="2350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843" y="3950192"/>
            <a:ext cx="276701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PSHE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69772" cy="4351338"/>
          </a:xfrm>
        </p:spPr>
        <p:txBody>
          <a:bodyPr>
            <a:normAutofit/>
          </a:bodyPr>
          <a:lstStyle/>
          <a:p>
            <a:pPr lvl="0"/>
            <a:r>
              <a:rPr lang="en-GB" dirty="0" smtClean="0">
                <a:latin typeface="XCCW Joined 15a" panose="03050602040000000000" pitchFamily="66" charset="0"/>
              </a:rPr>
              <a:t>Changes</a:t>
            </a:r>
            <a:endParaRPr lang="en-GB" sz="3600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RSE including family </a:t>
            </a:r>
            <a:r>
              <a:rPr lang="en-GB" dirty="0" smtClean="0">
                <a:latin typeface="XCCW Joined 15a" panose="03050602040000000000" pitchFamily="66" charset="0"/>
              </a:rPr>
              <a:t>diversity</a:t>
            </a:r>
          </a:p>
          <a:p>
            <a:pPr lvl="0"/>
            <a:r>
              <a:rPr lang="en-US" dirty="0" smtClean="0">
                <a:latin typeface="XCCW Joined 15a" panose="03050602040000000000" pitchFamily="66" charset="0"/>
              </a:rPr>
              <a:t>Good to be me</a:t>
            </a:r>
          </a:p>
          <a:p>
            <a:pPr lvl="0"/>
            <a:r>
              <a:rPr lang="en-US" dirty="0" smtClean="0">
                <a:latin typeface="XCCW Joined 15a" panose="03050602040000000000" pitchFamily="66" charset="0"/>
              </a:rPr>
              <a:t>Growing an anti-racist-school </a:t>
            </a:r>
            <a:endParaRPr lang="en-GB" dirty="0" smtClean="0">
              <a:latin typeface="XCCW Joined 15a" panose="03050602040000000000" pitchFamily="66" charset="0"/>
            </a:endParaRPr>
          </a:p>
          <a:p>
            <a:pPr lvl="0"/>
            <a:endParaRPr lang="en-GB" sz="3600" dirty="0"/>
          </a:p>
          <a:p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2050" name="Picture 2" descr="PSHE - Manor Beach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86" y="4001294"/>
            <a:ext cx="7130560" cy="27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Music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76900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P</a:t>
            </a:r>
            <a:r>
              <a:rPr lang="en-GB" dirty="0" smtClean="0">
                <a:latin typeface="XCCW Joined 15a" panose="03050602040000000000" pitchFamily="66" charset="0"/>
              </a:rPr>
              <a:t>ulse</a:t>
            </a:r>
            <a:r>
              <a:rPr lang="en-GB" dirty="0">
                <a:latin typeface="XCCW Joined 15a" panose="03050602040000000000" pitchFamily="66" charset="0"/>
              </a:rPr>
              <a:t>, rhythm, pitch </a:t>
            </a:r>
            <a:r>
              <a:rPr lang="en-GB" dirty="0" err="1">
                <a:latin typeface="XCCW Joined 15a" panose="03050602040000000000" pitchFamily="66" charset="0"/>
              </a:rPr>
              <a:t>etc</a:t>
            </a:r>
            <a:r>
              <a:rPr lang="en-GB" dirty="0">
                <a:latin typeface="XCCW Joined 15a" panose="03050602040000000000" pitchFamily="66" charset="0"/>
              </a:rPr>
              <a:t> through singing, playing and composing </a:t>
            </a: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Cross curricular link to computing 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32" y="2264443"/>
            <a:ext cx="4859753" cy="42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XCCW Joined 15a" panose="03050602040000000000" pitchFamily="66" charset="0"/>
              </a:rPr>
              <a:t>Monday – Swimming (dates in letter)</a:t>
            </a:r>
            <a:endParaRPr lang="en-GB" b="1" dirty="0" smtClean="0">
              <a:latin typeface="XCCW Joined 15a" panose="03050602040000000000" pitchFamily="66" charset="0"/>
            </a:endParaRPr>
          </a:p>
          <a:p>
            <a:endParaRPr lang="en-US" dirty="0">
              <a:latin typeface="XCCW Joined 15a" panose="03050602040000000000" pitchFamily="66" charset="0"/>
            </a:endParaRPr>
          </a:p>
          <a:p>
            <a:r>
              <a:rPr lang="en-US" dirty="0" smtClean="0">
                <a:latin typeface="XCCW Joined 15a" panose="03050602040000000000" pitchFamily="66" charset="0"/>
              </a:rPr>
              <a:t>Thursday: </a:t>
            </a:r>
            <a:r>
              <a:rPr lang="en-US" b="1" dirty="0" smtClean="0">
                <a:latin typeface="XCCW Joined 15a" panose="03050602040000000000" pitchFamily="66" charset="0"/>
              </a:rPr>
              <a:t>Pankhurst and  Gandhi</a:t>
            </a:r>
            <a:endParaRPr lang="en-GB" b="1" dirty="0" smtClean="0">
              <a:latin typeface="XCCW Joined 15a" panose="03050602040000000000" pitchFamily="66" charset="0"/>
            </a:endParaRPr>
          </a:p>
          <a:p>
            <a:endParaRPr lang="en-US" dirty="0" smtClean="0">
              <a:latin typeface="XCCW Joined 15a" panose="0305060204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385" y="1027906"/>
            <a:ext cx="2813415" cy="2109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6886" y="5111571"/>
            <a:ext cx="471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XCCW Joined 15a" panose="03050602040000000000" pitchFamily="66" charset="0"/>
              </a:rPr>
              <a:t>S</a:t>
            </a:r>
            <a:r>
              <a:rPr lang="en-US" sz="2400" dirty="0" smtClean="0">
                <a:latin typeface="XCCW Joined 15a" panose="03050602040000000000" pitchFamily="66" charset="0"/>
              </a:rPr>
              <a:t>ensible clothing </a:t>
            </a:r>
          </a:p>
          <a:p>
            <a:r>
              <a:rPr lang="en-US" sz="2400" dirty="0" smtClean="0">
                <a:latin typeface="XCCW Joined 15a" panose="03050602040000000000" pitchFamily="66" charset="0"/>
              </a:rPr>
              <a:t>Weather appropriate </a:t>
            </a:r>
          </a:p>
          <a:p>
            <a:r>
              <a:rPr lang="en-US" sz="2400" dirty="0" smtClean="0">
                <a:latin typeface="XCCW Joined 15a" panose="03050602040000000000" pitchFamily="66" charset="0"/>
              </a:rPr>
              <a:t>Footwear is vital </a:t>
            </a:r>
            <a:endParaRPr lang="en-GB" sz="24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XCCW Joined 15a" panose="03050602040000000000" pitchFamily="66" charset="0"/>
              </a:rPr>
              <a:t>Swimming dates – Gandhi 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>
                <a:latin typeface="XCCW Joined 15a" panose="03050602040000000000" pitchFamily="66" charset="0"/>
              </a:rPr>
              <a:t>Mondays: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XCCW Joined 15a" panose="03050602040000000000" pitchFamily="66" charset="0"/>
              </a:rPr>
              <a:t>5</a:t>
            </a:r>
            <a:r>
              <a:rPr lang="en-US" baseline="30000" dirty="0" smtClean="0">
                <a:solidFill>
                  <a:srgbClr val="FF0000"/>
                </a:solidFill>
                <a:latin typeface="XCCW Joined 15a" panose="03050602040000000000" pitchFamily="66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XCCW Joined 15a" panose="03050602040000000000" pitchFamily="66" charset="0"/>
              </a:rPr>
              <a:t> May = bank holiday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12</a:t>
            </a:r>
            <a:r>
              <a:rPr lang="en-US" baseline="30000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th </a:t>
            </a: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May = swimming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19</a:t>
            </a:r>
            <a:r>
              <a:rPr lang="en-US" baseline="30000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th</a:t>
            </a: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 May = swimming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XCCW Joined 15a" panose="03050602040000000000" pitchFamily="66" charset="0"/>
              </a:rPr>
              <a:t>26</a:t>
            </a:r>
            <a:r>
              <a:rPr lang="en-US" baseline="30000" dirty="0" smtClean="0">
                <a:solidFill>
                  <a:srgbClr val="FF0000"/>
                </a:solidFill>
                <a:latin typeface="XCCW Joined 15a" panose="03050602040000000000" pitchFamily="66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XCCW Joined 15a" panose="03050602040000000000" pitchFamily="66" charset="0"/>
              </a:rPr>
              <a:t> May = half term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2</a:t>
            </a:r>
            <a:r>
              <a:rPr lang="en-US" baseline="30000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nd</a:t>
            </a: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 June = swimming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9</a:t>
            </a:r>
            <a:r>
              <a:rPr lang="en-US" baseline="30000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th </a:t>
            </a: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June </a:t>
            </a:r>
            <a:r>
              <a:rPr lang="en-US" dirty="0">
                <a:solidFill>
                  <a:srgbClr val="00B050"/>
                </a:solidFill>
                <a:latin typeface="XCCW Joined 15a" panose="03050602040000000000" pitchFamily="66" charset="0"/>
              </a:rPr>
              <a:t>= </a:t>
            </a: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swimming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16</a:t>
            </a:r>
            <a:r>
              <a:rPr lang="en-US" baseline="30000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th</a:t>
            </a:r>
            <a:r>
              <a:rPr lang="en-US" dirty="0" smtClean="0">
                <a:solidFill>
                  <a:srgbClr val="00B050"/>
                </a:solidFill>
                <a:latin typeface="XCCW Joined 15a" panose="03050602040000000000" pitchFamily="66" charset="0"/>
              </a:rPr>
              <a:t> June = </a:t>
            </a:r>
            <a:r>
              <a:rPr lang="en-US" dirty="0">
                <a:solidFill>
                  <a:srgbClr val="00B050"/>
                </a:solidFill>
                <a:latin typeface="XCCW Joined 15a" panose="03050602040000000000" pitchFamily="66" charset="0"/>
              </a:rPr>
              <a:t>swimming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XCCW Joined 15a" panose="03050602040000000000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728C-E836-4AAC-086C-17839271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6" y="365125"/>
            <a:ext cx="10391274" cy="1325563"/>
          </a:xfrm>
        </p:spPr>
        <p:txBody>
          <a:bodyPr/>
          <a:lstStyle/>
          <a:p>
            <a:r>
              <a:rPr lang="en-US" dirty="0">
                <a:latin typeface="XCCW Joined 15a" panose="03050602040000000000" pitchFamily="66" charset="0"/>
              </a:rPr>
              <a:t>Meal Manager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3A6E-D373-33CD-13C1-6A9027CD7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XCCW Joined 15a" panose="03050602040000000000" pitchFamily="66" charset="0"/>
              </a:rPr>
              <a:t>Please look through this with your child and plan accordingly </a:t>
            </a:r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234" y="2557932"/>
            <a:ext cx="6723398" cy="37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209F9-3B95-5FF5-BF95-050BA167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64" y="724793"/>
            <a:ext cx="5792731" cy="4770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AD82-7C6D-60EA-A185-0822DE7D1F1A}"/>
              </a:ext>
            </a:extLst>
          </p:cNvPr>
          <p:cNvSpPr txBox="1"/>
          <p:nvPr/>
        </p:nvSpPr>
        <p:spPr>
          <a:xfrm>
            <a:off x="287784" y="6311900"/>
            <a:ext cx="111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https://www.rudyardkiplingprimary.co.uk/assets/Documents/Attachments/School-Uniform-Code-2024-v3.pdf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12E73-1D8A-E956-B86C-AF51A85B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4793"/>
            <a:ext cx="6053613" cy="29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776411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Friday morning </a:t>
            </a:r>
            <a:r>
              <a:rPr lang="en-GB" dirty="0" smtClean="0">
                <a:latin typeface="XCCW Joined 15a" panose="03050602040000000000" pitchFamily="66" charset="0"/>
              </a:rPr>
              <a:t>08:40-09:00 </a:t>
            </a:r>
            <a:endParaRPr lang="en-GB" dirty="0">
              <a:latin typeface="XCCW Joined 15a" panose="03050602040000000000" pitchFamily="66" charset="0"/>
            </a:endParaRPr>
          </a:p>
          <a:p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Special Mentions: Text sent out a week in advance to invite you along to the </a:t>
            </a:r>
            <a:r>
              <a:rPr lang="en-GB" b="1" u="sng" dirty="0">
                <a:latin typeface="XCCW Joined 15a" panose="03050602040000000000" pitchFamily="66" charset="0"/>
              </a:rPr>
              <a:t>following Friday.</a:t>
            </a:r>
          </a:p>
          <a:p>
            <a:endParaRPr lang="en-GB" b="1" u="sng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Star Badges and Maths Mission certificates also given on Friday</a:t>
            </a:r>
          </a:p>
          <a:p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610" y="3830303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Reading -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Reading for </a:t>
            </a:r>
            <a:r>
              <a:rPr lang="en-GB" dirty="0" smtClean="0">
                <a:latin typeface="XCCW Joined 15a" panose="03050602040000000000" pitchFamily="66" charset="0"/>
              </a:rPr>
              <a:t>pleasure</a:t>
            </a:r>
            <a:r>
              <a:rPr lang="en-GB" dirty="0">
                <a:latin typeface="XCCW Joined 15a" panose="03050602040000000000" pitchFamily="66" charset="0"/>
              </a:rPr>
              <a:t> </a:t>
            </a:r>
            <a:r>
              <a:rPr lang="en-GB" dirty="0" smtClean="0">
                <a:latin typeface="XCCW Joined 15a" panose="03050602040000000000" pitchFamily="66" charset="0"/>
                <a:sym typeface="Wingdings" panose="05000000000000000000" pitchFamily="2" charset="2"/>
              </a:rPr>
              <a:t> </a:t>
            </a:r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Read at home 3 times a week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Record this in your reading record. </a:t>
            </a: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Hand in </a:t>
            </a:r>
            <a:r>
              <a:rPr lang="en-GB" dirty="0" smtClean="0">
                <a:latin typeface="XCCW Joined 15a" panose="03050602040000000000" pitchFamily="66" charset="0"/>
                <a:sym typeface="Wingdings" panose="05000000000000000000" pitchFamily="2" charset="2"/>
              </a:rPr>
              <a:t>every few days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Raffle ticket drawn in special mentions assembly every Friday</a:t>
            </a:r>
            <a:r>
              <a:rPr lang="en-GB" dirty="0" smtClean="0">
                <a:latin typeface="XCCW Joined 15a" panose="03050602040000000000" pitchFamily="66" charset="0"/>
                <a:sym typeface="Wingdings" panose="05000000000000000000" pitchFamily="2" charset="2"/>
              </a:rPr>
              <a:t>.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8" t="14507" r="23240" b="10282"/>
          <a:stretch/>
        </p:blipFill>
        <p:spPr>
          <a:xfrm>
            <a:off x="6902494" y="729158"/>
            <a:ext cx="3691933" cy="51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2693-5B0F-71DF-2091-1B0ABBF5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XCCW Joined 15a" panose="03050602040000000000" pitchFamily="66" charset="0"/>
              </a:rPr>
              <a:t>Times Tables </a:t>
            </a:r>
            <a:endParaRPr lang="en-GB" b="1" u="sng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1B7-077C-6313-ABF4-FE03614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When children can recall their times tables, they become more confident, which can help them tackle more challenging math problems. </a:t>
            </a:r>
          </a:p>
          <a:p>
            <a:r>
              <a:rPr lang="en-GB" dirty="0">
                <a:latin typeface="XCCW Joined 15a" panose="03050602040000000000" pitchFamily="66" charset="0"/>
              </a:rPr>
              <a:t>Please continue to practise these at home to secure them </a:t>
            </a:r>
          </a:p>
          <a:p>
            <a:endParaRPr lang="en-GB" dirty="0"/>
          </a:p>
        </p:txBody>
      </p:sp>
      <p:pic>
        <p:nvPicPr>
          <p:cNvPr id="3074" name="Picture 2" descr="Times Tables Rock Stars: Play">
            <a:extLst>
              <a:ext uri="{FF2B5EF4-FFF2-40B4-BE49-F238E27FC236}">
                <a16:creationId xmlns:a16="http://schemas.microsoft.com/office/drawing/2014/main" id="{889561B1-376B-EFA9-DF4B-6CA812C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02" y="1941677"/>
            <a:ext cx="5400583" cy="2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41" y="377386"/>
            <a:ext cx="8649193" cy="60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Communication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8829" cy="4351338"/>
          </a:xfrm>
        </p:spPr>
        <p:txBody>
          <a:bodyPr/>
          <a:lstStyle/>
          <a:p>
            <a:r>
              <a:rPr lang="en-US" dirty="0">
                <a:latin typeface="XCCW Joined 15a" panose="03050602040000000000" pitchFamily="66" charset="0"/>
              </a:rPr>
              <a:t>Rudyard Kipling Primary School and Nursery Newsletter. </a:t>
            </a:r>
          </a:p>
          <a:p>
            <a:r>
              <a:rPr lang="en-US" dirty="0">
                <a:latin typeface="XCCW Joined 15a" panose="03050602040000000000" pitchFamily="66" charset="0"/>
              </a:rPr>
              <a:t>School PING – Please download the app and sign in. </a:t>
            </a:r>
          </a:p>
          <a:p>
            <a:r>
              <a:rPr lang="en-US" dirty="0">
                <a:latin typeface="XCCW Joined 15a" panose="03050602040000000000" pitchFamily="66" charset="0"/>
              </a:rPr>
              <a:t>Details are available from the office. </a:t>
            </a:r>
          </a:p>
          <a:p>
            <a:r>
              <a:rPr lang="en-US" dirty="0" smtClean="0">
                <a:latin typeface="XCCW Joined 15a" panose="03050602040000000000" pitchFamily="66" charset="0"/>
              </a:rPr>
              <a:t>Catch up </a:t>
            </a:r>
            <a:r>
              <a:rPr lang="en-US" dirty="0">
                <a:latin typeface="XCCW Joined 15a" panose="03050602040000000000" pitchFamily="66" charset="0"/>
              </a:rPr>
              <a:t>at the end of the day.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E20F-27EC-587D-B22F-6A6DEF3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1" y="3064691"/>
            <a:ext cx="5037194" cy="3282843"/>
          </a:xfrm>
          <a:prstGeom prst="rect">
            <a:avLst/>
          </a:prstGeom>
        </p:spPr>
      </p:pic>
      <p:pic>
        <p:nvPicPr>
          <p:cNvPr id="2050" name="Picture 2" descr="SchoolPing – Apps on Google Play">
            <a:extLst>
              <a:ext uri="{FF2B5EF4-FFF2-40B4-BE49-F238E27FC236}">
                <a16:creationId xmlns:a16="http://schemas.microsoft.com/office/drawing/2014/main" id="{355BD66A-E57A-A942-404D-A261427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71" y="6865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 smtClean="0">
                <a:latin typeface="XCCW Joined 15a" panose="03050602040000000000" pitchFamily="66" charset="0"/>
              </a:rPr>
              <a:t>Class Page</a:t>
            </a:r>
            <a:endParaRPr lang="en-GB" sz="5400" b="1" u="sng" dirty="0">
              <a:latin typeface="XCCW Joined 15a" panose="03050602040000000000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80068" y="1456384"/>
            <a:ext cx="7224896" cy="2464225"/>
            <a:chOff x="1880068" y="1456384"/>
            <a:chExt cx="7224896" cy="2464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556" y="4273858"/>
            <a:ext cx="3060067" cy="19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XCCW Joined 15a" panose="03050602040000000000" pitchFamily="66" charset="0"/>
              </a:rPr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97149" y="4030462"/>
            <a:ext cx="10352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XCCW Joined 15a" panose="03050602040000000000" pitchFamily="66" charset="0"/>
              </a:rPr>
              <a:t>TTRS; Spelling Shed; Google Classroom: </a:t>
            </a:r>
          </a:p>
          <a:p>
            <a:r>
              <a:rPr lang="en-US" sz="2800" dirty="0">
                <a:latin typeface="XCCW Joined 15a" panose="03050602040000000000" pitchFamily="66" charset="0"/>
              </a:rPr>
              <a:t>Logins: </a:t>
            </a:r>
            <a:r>
              <a:rPr lang="en-US" sz="2800" dirty="0" err="1">
                <a:latin typeface="XCCW Joined 15a" panose="03050602040000000000" pitchFamily="66" charset="0"/>
              </a:rPr>
              <a:t>surnam</a:t>
            </a:r>
            <a:r>
              <a:rPr lang="en-US" sz="2800" dirty="0">
                <a:latin typeface="XCCW Joined 15a" panose="03050602040000000000" pitchFamily="66" charset="0"/>
              </a:rPr>
              <a:t>:@rkps.me</a:t>
            </a:r>
          </a:p>
          <a:p>
            <a:r>
              <a:rPr lang="en-US" sz="2800" dirty="0">
                <a:latin typeface="XCCW Joined 15a" panose="03050602040000000000" pitchFamily="66" charset="0"/>
              </a:rPr>
              <a:t>Password: words123</a:t>
            </a:r>
          </a:p>
          <a:p>
            <a:endParaRPr lang="en-US" sz="2800" dirty="0">
              <a:latin typeface="XCCW Joined 15a" panose="03050602040000000000" pitchFamily="66" charset="0"/>
            </a:endParaRPr>
          </a:p>
          <a:p>
            <a:r>
              <a:rPr lang="en-US" sz="2800" dirty="0">
                <a:latin typeface="XCCW Joined 15a" panose="03050602040000000000" pitchFamily="66" charset="0"/>
              </a:rPr>
              <a:t>Duolingo; White Rose 1minute maths: Free Apps</a:t>
            </a:r>
            <a:endParaRPr lang="en-GB" sz="28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XCCW Joined 15a" panose="03050602040000000000" pitchFamily="66" charset="0"/>
              </a:rPr>
              <a:t>Extras…</a:t>
            </a:r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1026" name="Picture 2" descr="Amazon.co.uk: CGP Books: books, biography, latest upd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3491741" cy="37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XCCW Joined 15a" panose="03050602040000000000" pitchFamily="66" charset="0"/>
              </a:rPr>
              <a:t>Trips</a:t>
            </a:r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XCCW Joined 15a" panose="03050602040000000000" pitchFamily="66" charset="0"/>
              </a:rPr>
              <a:t>We may be heading </a:t>
            </a:r>
            <a:r>
              <a:rPr lang="en-US" dirty="0">
                <a:latin typeface="XCCW Joined 15a" panose="03050602040000000000" pitchFamily="66" charset="0"/>
              </a:rPr>
              <a:t>t</a:t>
            </a:r>
            <a:r>
              <a:rPr lang="en-US" dirty="0" smtClean="0">
                <a:latin typeface="XCCW Joined 15a" panose="03050602040000000000" pitchFamily="66" charset="0"/>
              </a:rPr>
              <a:t>o </a:t>
            </a:r>
            <a:r>
              <a:rPr lang="en-US" dirty="0" smtClean="0">
                <a:latin typeface="XCCW Joined 15a" panose="03050602040000000000" pitchFamily="66" charset="0"/>
              </a:rPr>
              <a:t>the beach! More on this in due course</a:t>
            </a:r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1026" name="Picture 2" descr="Saltdean Beach - Beach in Brighton, Brighton and Hove - Visit South East  En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13" y="3189515"/>
            <a:ext cx="5110108" cy="298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XCCW Joined 15a" panose="03050602040000000000" pitchFamily="66" charset="0"/>
              </a:rPr>
              <a:t>Any questions? </a:t>
            </a:r>
            <a:endParaRPr lang="en-GB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793" y="246248"/>
            <a:ext cx="10515600" cy="1325563"/>
          </a:xfrm>
        </p:spPr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English</a:t>
            </a:r>
            <a:r>
              <a:rPr lang="en-GB" dirty="0">
                <a:latin typeface="XCCW Joined 15a" panose="03050602040000000000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793" y="1786597"/>
            <a:ext cx="796158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XCCW Joined 1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Gregory Cool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40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XCCW Joined 1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Lost Happy Endings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40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XCCW Joined 1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One Plastic Bag</a:t>
            </a:r>
            <a:endParaRPr lang="en-GB" sz="40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regory Cool : Binch, Caroline: Amazon.co.uk: 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21" y="438645"/>
            <a:ext cx="2137851" cy="26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503" y="3390113"/>
            <a:ext cx="2155855" cy="2705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669" y="4154465"/>
            <a:ext cx="2925577" cy="24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latin typeface="XCCW Joined 15a" panose="03050602040000000000" pitchFamily="66" charset="0"/>
              </a:rPr>
              <a:t>Maths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5" y="1508562"/>
            <a:ext cx="10562239" cy="4702367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935420" y="4005740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3731336" y="1651384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y 6"/>
          <p:cNvSpPr/>
          <p:nvPr/>
        </p:nvSpPr>
        <p:spPr>
          <a:xfrm>
            <a:off x="6096000" y="1631950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y 7"/>
          <p:cNvSpPr/>
          <p:nvPr/>
        </p:nvSpPr>
        <p:spPr>
          <a:xfrm>
            <a:off x="1287517" y="1690688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19750" cy="4351338"/>
          </a:xfrm>
        </p:spPr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Reading for Pleasure</a:t>
            </a:r>
          </a:p>
          <a:p>
            <a:r>
              <a:rPr lang="en-GB" dirty="0">
                <a:latin typeface="XCCW Joined 15a" panose="03050602040000000000" pitchFamily="66" charset="0"/>
              </a:rPr>
              <a:t>Exciting texts</a:t>
            </a:r>
          </a:p>
          <a:p>
            <a:r>
              <a:rPr lang="en-GB" dirty="0">
                <a:latin typeface="XCCW Joined 15a" panose="03050602040000000000" pitchFamily="66" charset="0"/>
              </a:rPr>
              <a:t>Understanding different characteristics of the text using VIPERS.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37" t="6286" r="15653" b="5392"/>
          <a:stretch/>
        </p:blipFill>
        <p:spPr>
          <a:xfrm>
            <a:off x="7570563" y="160288"/>
            <a:ext cx="3429000" cy="6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Science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2127642"/>
            <a:ext cx="7801303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Plants – how they grow, what they need etc. </a:t>
            </a:r>
            <a:endParaRPr lang="en-GB" dirty="0" smtClean="0">
              <a:latin typeface="XCCW Joined 15a" panose="03050602040000000000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4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Animals including humans – nutrition, bones, muscles, healthy </a:t>
            </a:r>
            <a:r>
              <a:rPr lang="en-GB" dirty="0" smtClean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eating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4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Bees – life-cycle, where honey comes from and their importance in the world</a:t>
            </a:r>
            <a:endParaRPr lang="en-GB" sz="24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effectLst/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22 Beautiful Sunflower Varieties to Brighten Your Gar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3" y="301558"/>
            <a:ext cx="3138198" cy="36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77" y="365125"/>
            <a:ext cx="10925502" cy="1325563"/>
          </a:xfrm>
        </p:spPr>
        <p:txBody>
          <a:bodyPr>
            <a:normAutofit/>
          </a:bodyPr>
          <a:lstStyle/>
          <a:p>
            <a:r>
              <a:rPr lang="en-GB" sz="3200" b="1" u="sng" dirty="0" smtClean="0">
                <a:latin typeface="XCCW Joined 15a" panose="03050602040000000000" pitchFamily="66" charset="0"/>
              </a:rPr>
              <a:t>Geography</a:t>
            </a:r>
            <a:endParaRPr lang="en-GB" sz="3200" b="1" u="sng" dirty="0">
              <a:latin typeface="XCCW Joined 15a" panose="0305060204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152" y="1533033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Locate and name the continents on a world map and describe the key geographical features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Identify key capital cities – find out and describe the key geographical features.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Make comparisons with the UK and Trinidad and Tobago – links with Gregory Cool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Use fieldwork to observe and record the human and physical features in the local area using a range of methods, including sketch maps, plans and graphs, and digital technologies.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Looking at the food we eat and where it comes from – what is produced in the UK vs what can we buy in the shops?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Climate zones and food production – fair trade and farming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Climate change and pollution - the affects locally and on beaches </a:t>
            </a:r>
          </a:p>
          <a:p>
            <a:endParaRPr lang="en-GB" dirty="0"/>
          </a:p>
        </p:txBody>
      </p:sp>
      <p:pic>
        <p:nvPicPr>
          <p:cNvPr id="6" name="Picture 5" descr="Louis Armstrong: What a wonderful world - YouTub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91" y="421640"/>
            <a:ext cx="3384550" cy="253809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108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60324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Sonia Delaunay- thinking about bold colours and different brushstrokes. </a:t>
            </a:r>
            <a:endParaRPr lang="en-GB" dirty="0" smtClean="0">
              <a:latin typeface="XCCW Joined 15a" panose="03050602040000000000" pitchFamily="66" charset="0"/>
            </a:endParaRPr>
          </a:p>
          <a:p>
            <a:pPr lvl="0"/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 smtClean="0">
                <a:latin typeface="XCCW Joined 15a" panose="03050602040000000000" pitchFamily="66" charset="0"/>
              </a:rPr>
              <a:t>Making </a:t>
            </a:r>
            <a:r>
              <a:rPr lang="en-GB" dirty="0">
                <a:latin typeface="XCCW Joined 15a" panose="03050602040000000000" pitchFamily="66" charset="0"/>
              </a:rPr>
              <a:t>their own vegetable or fruit cushion, applying their sewing skills</a:t>
            </a:r>
            <a:r>
              <a:rPr lang="en-GB" dirty="0" smtClean="0">
                <a:latin typeface="XCCW Joined 15a" panose="03050602040000000000" pitchFamily="66" charset="0"/>
              </a:rPr>
              <a:t>.</a:t>
            </a:r>
            <a:endParaRPr lang="en-GB" dirty="0">
              <a:latin typeface="XCCW Joined 15a" panose="03050602040000000000" pitchFamily="66" charset="0"/>
            </a:endParaRPr>
          </a:p>
          <a:p>
            <a:endParaRPr lang="en-GB" dirty="0"/>
          </a:p>
        </p:txBody>
      </p:sp>
      <p:pic>
        <p:nvPicPr>
          <p:cNvPr id="1026" name="Picture 2" descr="Sonia Delaunay review – the woman who made colour dance gets a knockout  show | Art and design | The Guar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58" y="507015"/>
            <a:ext cx="3332283" cy="33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Computing</a:t>
            </a:r>
            <a:r>
              <a:rPr lang="en-GB" b="1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1190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Internet research – learning how, when and why the internet was created</a:t>
            </a:r>
            <a:r>
              <a:rPr lang="en-GB" dirty="0" smtClean="0">
                <a:latin typeface="XCCW Joined 15a" panose="03050602040000000000" pitchFamily="66" charset="0"/>
              </a:rPr>
              <a:t>.</a:t>
            </a:r>
          </a:p>
          <a:p>
            <a:pPr lvl="0"/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Espresso </a:t>
            </a:r>
            <a:r>
              <a:rPr lang="en-GB" dirty="0" smtClean="0">
                <a:latin typeface="XCCW Joined 15a" panose="03050602040000000000" pitchFamily="66" charset="0"/>
              </a:rPr>
              <a:t>coding</a:t>
            </a:r>
          </a:p>
          <a:p>
            <a:pPr marL="0" lvl="0" indent="0">
              <a:buNone/>
            </a:pPr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E-Safety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12906"/>
            <a:ext cx="5420480" cy="30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579</Words>
  <Application>Microsoft Office PowerPoint</Application>
  <PresentationFormat>Widescreen</PresentationFormat>
  <Paragraphs>102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Wingdings</vt:lpstr>
      <vt:lpstr>XCCW Joined 15a</vt:lpstr>
      <vt:lpstr>Office Theme</vt:lpstr>
      <vt:lpstr>Year 3 Meet the Teacher (Summer term) 2025</vt:lpstr>
      <vt:lpstr>PowerPoint Presentation</vt:lpstr>
      <vt:lpstr>English </vt:lpstr>
      <vt:lpstr>Maths</vt:lpstr>
      <vt:lpstr>Reading</vt:lpstr>
      <vt:lpstr>Science</vt:lpstr>
      <vt:lpstr>Geography</vt:lpstr>
      <vt:lpstr>Art</vt:lpstr>
      <vt:lpstr>Computing </vt:lpstr>
      <vt:lpstr>RE</vt:lpstr>
      <vt:lpstr>PSHE</vt:lpstr>
      <vt:lpstr>Music </vt:lpstr>
      <vt:lpstr>PE</vt:lpstr>
      <vt:lpstr>Swimming dates – Gandhi </vt:lpstr>
      <vt:lpstr>Meal Manager</vt:lpstr>
      <vt:lpstr>PowerPoint Presentation</vt:lpstr>
      <vt:lpstr>Rock up and Read &amp; Special Mentions Assembly </vt:lpstr>
      <vt:lpstr>Reading - Home</vt:lpstr>
      <vt:lpstr>Times Tables </vt:lpstr>
      <vt:lpstr>Communication </vt:lpstr>
      <vt:lpstr>PowerPoint Presentation</vt:lpstr>
      <vt:lpstr>Home Learning apps </vt:lpstr>
      <vt:lpstr>Extras…</vt:lpstr>
      <vt:lpstr>Trips</vt:lpstr>
      <vt:lpstr>Any questions? </vt:lpstr>
    </vt:vector>
  </TitlesOfParts>
  <Company>Rudyard Kipling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Meet the Teacher 2024/25</dc:title>
  <dc:creator>Stephen Jones</dc:creator>
  <cp:lastModifiedBy>Niall Wynne</cp:lastModifiedBy>
  <cp:revision>40</cp:revision>
  <dcterms:created xsi:type="dcterms:W3CDTF">2024-09-05T15:38:56Z</dcterms:created>
  <dcterms:modified xsi:type="dcterms:W3CDTF">2025-04-29T14:25:14Z</dcterms:modified>
</cp:coreProperties>
</file>