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60" r:id="rId6"/>
    <p:sldId id="264" r:id="rId7"/>
    <p:sldId id="262" r:id="rId8"/>
    <p:sldId id="263" r:id="rId9"/>
    <p:sldId id="265" r:id="rId10"/>
    <p:sldId id="266" r:id="rId11"/>
    <p:sldId id="267" r:id="rId12"/>
    <p:sldId id="269" r:id="rId13"/>
    <p:sldId id="278" r:id="rId14"/>
    <p:sldId id="259" r:id="rId15"/>
    <p:sldId id="275" r:id="rId16"/>
    <p:sldId id="273" r:id="rId17"/>
    <p:sldId id="279" r:id="rId18"/>
    <p:sldId id="272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72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49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05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05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89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362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16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46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3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33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031A6-3A37-4BC7-B1D9-0D82501BD5A3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88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031A6-3A37-4BC7-B1D9-0D82501BD5A3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37A1D-ED42-4447-B1CE-E19BBCC7E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66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rudyardkiplingprimary.co.uk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/assets/Documents/Attachments/School-Uniform-Code-2024-v3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1700" y="2340912"/>
            <a:ext cx="11077903" cy="1086132"/>
          </a:xfrm>
        </p:spPr>
        <p:txBody>
          <a:bodyPr>
            <a:normAutofit fontScale="90000"/>
          </a:bodyPr>
          <a:lstStyle/>
          <a:p>
            <a:r>
              <a:rPr lang="en-GB" dirty="0"/>
              <a:t>Year 3 Meet the Teacher (Summer term) 2026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8651" y="3559210"/>
            <a:ext cx="9144000" cy="1655762"/>
          </a:xfrm>
        </p:spPr>
        <p:txBody>
          <a:bodyPr/>
          <a:lstStyle/>
          <a:p>
            <a:r>
              <a:rPr lang="en-GB" dirty="0"/>
              <a:t>Mr Nicholson | Mrs Newbold | Miss Goode | Mrs Hollingsworth |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EC898-6148-232C-7056-2A80065399C5}"/>
              </a:ext>
            </a:extLst>
          </p:cNvPr>
          <p:cNvSpPr txBox="1"/>
          <p:nvPr/>
        </p:nvSpPr>
        <p:spPr>
          <a:xfrm>
            <a:off x="126132" y="647876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https://www.rudyardkiplingprimary.co.uk/</a:t>
            </a:r>
            <a:r>
              <a:rPr lang="en-GB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87894-6021-DF7F-FB93-EB234F7D5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5000" cy="1609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FDD29B-7F83-3204-F1BF-6E0D746B6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392" y="4014654"/>
            <a:ext cx="4620270" cy="2400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92FE0E-70C0-D28F-28A6-C483D3BF3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285" y="4014653"/>
            <a:ext cx="1387617" cy="236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21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8920656" cy="4351338"/>
          </a:xfrm>
        </p:spPr>
        <p:txBody>
          <a:bodyPr/>
          <a:lstStyle/>
          <a:p>
            <a:pPr lvl="0"/>
            <a:r>
              <a:rPr lang="en-GB" dirty="0">
                <a:latin typeface="XCCW Joined 15a" panose="03050602040000000000" pitchFamily="66" charset="0"/>
              </a:rPr>
              <a:t>What is the Bible and why is it important to Christians?</a:t>
            </a:r>
          </a:p>
          <a:p>
            <a:pPr lvl="0"/>
            <a:endParaRPr lang="en-US" dirty="0">
              <a:latin typeface="XCCW Joined 15a" panose="03050602040000000000" pitchFamily="66" charset="0"/>
            </a:endParaRPr>
          </a:p>
          <a:p>
            <a:pPr lvl="0"/>
            <a:endParaRPr lang="en-GB" dirty="0">
              <a:latin typeface="XCCW Joined 15a" panose="03050602040000000000" pitchFamily="66" charset="0"/>
            </a:endParaRP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Islamic Rites of Passage </a:t>
            </a:r>
          </a:p>
          <a:p>
            <a:pPr lvl="0"/>
            <a:endParaRPr lang="en-GB" dirty="0">
              <a:latin typeface="XCCW Joined 15a" panose="03050602040000000000" pitchFamily="66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199" y="5200649"/>
            <a:ext cx="5164558" cy="3314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GB" dirty="0">
              <a:latin typeface="XCCW Joined 15a" panose="030506020400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194" y="1464605"/>
            <a:ext cx="2350650" cy="2350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843" y="3950192"/>
            <a:ext cx="2767012" cy="27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2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PSHE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769772" cy="4351338"/>
          </a:xfrm>
        </p:spPr>
        <p:txBody>
          <a:bodyPr>
            <a:normAutofit/>
          </a:bodyPr>
          <a:lstStyle/>
          <a:p>
            <a:pPr lvl="0"/>
            <a:r>
              <a:rPr lang="en-GB" dirty="0">
                <a:latin typeface="XCCW Joined 15a" panose="03050602040000000000" pitchFamily="66" charset="0"/>
              </a:rPr>
              <a:t>Changes</a:t>
            </a:r>
            <a:endParaRPr lang="en-GB" sz="3600" dirty="0">
              <a:latin typeface="XCCW Joined 15a" panose="03050602040000000000" pitchFamily="66" charset="0"/>
            </a:endParaRP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RSE including family diversity</a:t>
            </a:r>
          </a:p>
          <a:p>
            <a:pPr lvl="0"/>
            <a:r>
              <a:rPr lang="en-US" dirty="0">
                <a:latin typeface="XCCW Joined 15a" panose="03050602040000000000" pitchFamily="66" charset="0"/>
              </a:rPr>
              <a:t>Good to be me</a:t>
            </a:r>
          </a:p>
          <a:p>
            <a:pPr lvl="0"/>
            <a:r>
              <a:rPr lang="en-US" dirty="0">
                <a:latin typeface="XCCW Joined 15a" panose="03050602040000000000" pitchFamily="66" charset="0"/>
              </a:rPr>
              <a:t>Growing an anti-racist-school </a:t>
            </a:r>
            <a:endParaRPr lang="en-GB" dirty="0">
              <a:latin typeface="XCCW Joined 15a" panose="03050602040000000000" pitchFamily="66" charset="0"/>
            </a:endParaRPr>
          </a:p>
          <a:p>
            <a:pPr lvl="0"/>
            <a:endParaRPr lang="en-GB" sz="3600" dirty="0"/>
          </a:p>
          <a:p>
            <a:endParaRPr lang="en-GB" dirty="0">
              <a:latin typeface="XCCW Joined 15a" panose="03050602040000000000" pitchFamily="66" charset="0"/>
            </a:endParaRPr>
          </a:p>
        </p:txBody>
      </p:sp>
      <p:pic>
        <p:nvPicPr>
          <p:cNvPr id="2050" name="Picture 2" descr="PSHE - Manor Beach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86" y="4001294"/>
            <a:ext cx="7130560" cy="273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03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XCCW Joined 15a" panose="03050602040000000000" pitchFamily="66" charset="0"/>
              </a:rPr>
              <a:t>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17080" cy="4351338"/>
          </a:xfrm>
        </p:spPr>
        <p:txBody>
          <a:bodyPr>
            <a:normAutofit/>
          </a:bodyPr>
          <a:lstStyle/>
          <a:p>
            <a:r>
              <a:rPr lang="en-GB" b="1" dirty="0">
                <a:latin typeface="XCCW Joined 15a" panose="03050602040000000000" pitchFamily="66" charset="0"/>
              </a:rPr>
              <a:t>Monday – Coach</a:t>
            </a:r>
          </a:p>
          <a:p>
            <a:r>
              <a:rPr lang="en-GB" dirty="0">
                <a:latin typeface="XCCW Joined 15a" panose="03050602040000000000" pitchFamily="66" charset="0"/>
              </a:rPr>
              <a:t>Friday – Swimming </a:t>
            </a:r>
          </a:p>
          <a:p>
            <a:endParaRPr lang="en-GB" b="1" dirty="0">
              <a:latin typeface="XCCW Joined 15a" panose="03050602040000000000" pitchFamily="66" charset="0"/>
            </a:endParaRPr>
          </a:p>
          <a:p>
            <a:endParaRPr lang="en-US" dirty="0">
              <a:latin typeface="XCCW Joined 15a" panose="03050602040000000000" pitchFamily="66" charset="0"/>
            </a:endParaRPr>
          </a:p>
          <a:p>
            <a:pPr marL="0" indent="0">
              <a:buNone/>
            </a:pPr>
            <a:endParaRPr lang="en-US" dirty="0">
              <a:latin typeface="XCCW Joined 15a" panose="03050602040000000000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385" y="1027906"/>
            <a:ext cx="2813415" cy="2109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06886" y="5111571"/>
            <a:ext cx="4716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XCCW Joined 15a" panose="03050602040000000000" pitchFamily="66" charset="0"/>
              </a:rPr>
              <a:t>Sensible clothing </a:t>
            </a:r>
          </a:p>
          <a:p>
            <a:r>
              <a:rPr lang="en-US" sz="2400" dirty="0">
                <a:latin typeface="XCCW Joined 15a" panose="03050602040000000000" pitchFamily="66" charset="0"/>
              </a:rPr>
              <a:t>Weather appropriate </a:t>
            </a:r>
          </a:p>
          <a:p>
            <a:r>
              <a:rPr lang="en-US" sz="2400" dirty="0">
                <a:latin typeface="XCCW Joined 15a" panose="03050602040000000000" pitchFamily="66" charset="0"/>
              </a:rPr>
              <a:t>Footwear is vital </a:t>
            </a:r>
            <a:endParaRPr lang="en-GB" sz="2400" dirty="0">
              <a:latin typeface="XCCW Joined 15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88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A209F9-3B95-5FF5-BF95-050BA167A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864" y="724793"/>
            <a:ext cx="5792731" cy="477048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2AD82-7C6D-60EA-A185-0822DE7D1F1A}"/>
              </a:ext>
            </a:extLst>
          </p:cNvPr>
          <p:cNvSpPr txBox="1"/>
          <p:nvPr/>
        </p:nvSpPr>
        <p:spPr>
          <a:xfrm>
            <a:off x="287784" y="6311900"/>
            <a:ext cx="11155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https://www.rudyardkiplingprimary.co.uk/assets/Documents/Attachments/School-Uniform-Code-2024-v3.pdf</a:t>
            </a:r>
            <a:r>
              <a:rPr lang="en-GB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12E73-1D8A-E956-B86C-AF51A85BD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24793"/>
            <a:ext cx="6053613" cy="296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6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XCCW Joined 15a" panose="03050602040000000000" pitchFamily="66" charset="0"/>
              </a:rPr>
              <a:t>Reading -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76850" cy="4351338"/>
          </a:xfrm>
        </p:spPr>
        <p:txBody>
          <a:bodyPr>
            <a:normAutofit fontScale="92500"/>
          </a:bodyPr>
          <a:lstStyle/>
          <a:p>
            <a:r>
              <a:rPr lang="en-GB" dirty="0">
                <a:latin typeface="XCCW Joined 15a" panose="03050602040000000000" pitchFamily="66" charset="0"/>
              </a:rPr>
              <a:t>Reading for pleasure </a:t>
            </a:r>
            <a:r>
              <a:rPr lang="en-GB" dirty="0">
                <a:latin typeface="XCCW Joined 15a" panose="03050602040000000000" pitchFamily="66" charset="0"/>
                <a:sym typeface="Wingdings" panose="05000000000000000000" pitchFamily="2" charset="2"/>
              </a:rPr>
              <a:t> </a:t>
            </a:r>
            <a:endParaRPr lang="en-GB" dirty="0">
              <a:latin typeface="XCCW Joined 15a" panose="03050602040000000000" pitchFamily="66" charset="0"/>
            </a:endParaRPr>
          </a:p>
          <a:p>
            <a:r>
              <a:rPr lang="en-GB" dirty="0">
                <a:latin typeface="XCCW Joined 15a" panose="03050602040000000000" pitchFamily="66" charset="0"/>
              </a:rPr>
              <a:t>Read at home 3 times a week</a:t>
            </a:r>
            <a:endParaRPr lang="en-GB" dirty="0">
              <a:latin typeface="XCCW Joined 15a" panose="03050602040000000000" pitchFamily="66" charset="0"/>
              <a:sym typeface="Wingdings" panose="05000000000000000000" pitchFamily="2" charset="2"/>
            </a:endParaRPr>
          </a:p>
          <a:p>
            <a:r>
              <a:rPr lang="en-GB" dirty="0">
                <a:latin typeface="XCCW Joined 15a" panose="03050602040000000000" pitchFamily="66" charset="0"/>
                <a:sym typeface="Wingdings" panose="05000000000000000000" pitchFamily="2" charset="2"/>
              </a:rPr>
              <a:t>Record this in your reading record. </a:t>
            </a:r>
          </a:p>
          <a:p>
            <a:r>
              <a:rPr lang="en-GB" dirty="0">
                <a:latin typeface="XCCW Joined 15a" panose="03050602040000000000" pitchFamily="66" charset="0"/>
                <a:sym typeface="Wingdings" panose="05000000000000000000" pitchFamily="2" charset="2"/>
              </a:rPr>
              <a:t>Hand in every few days</a:t>
            </a:r>
          </a:p>
          <a:p>
            <a:r>
              <a:rPr lang="en-GB" dirty="0">
                <a:latin typeface="XCCW Joined 15a" panose="03050602040000000000" pitchFamily="66" charset="0"/>
                <a:sym typeface="Wingdings" panose="05000000000000000000" pitchFamily="2" charset="2"/>
              </a:rPr>
              <a:t>Raffle ticket drawn in special mentions assembly every Friday.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098" t="14507" r="23240" b="10282"/>
          <a:stretch/>
        </p:blipFill>
        <p:spPr>
          <a:xfrm>
            <a:off x="6902494" y="729158"/>
            <a:ext cx="3691933" cy="51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6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D2693-5B0F-71DF-2091-1B0ABBF5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XCCW Joined 15a" panose="03050602040000000000" pitchFamily="66" charset="0"/>
              </a:rPr>
              <a:t>Times Tables </a:t>
            </a:r>
            <a:endParaRPr lang="en-GB" b="1" u="sng" dirty="0">
              <a:latin typeface="XCCW Joined 15a" panose="03050602040000000000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0A1B7-077C-6313-ABF4-FE0361492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GB" dirty="0">
                <a:latin typeface="XCCW Joined 15a" panose="03050602040000000000" pitchFamily="66" charset="0"/>
              </a:rPr>
              <a:t>When children can recall their times tables, they become more confident, which can help them tackle more challenging math problems. </a:t>
            </a:r>
          </a:p>
          <a:p>
            <a:r>
              <a:rPr lang="en-GB" dirty="0">
                <a:latin typeface="XCCW Joined 15a" panose="03050602040000000000" pitchFamily="66" charset="0"/>
              </a:rPr>
              <a:t>Please continue to practise these at home to secure them </a:t>
            </a:r>
          </a:p>
          <a:p>
            <a:endParaRPr lang="en-GB" dirty="0"/>
          </a:p>
        </p:txBody>
      </p:sp>
      <p:pic>
        <p:nvPicPr>
          <p:cNvPr id="3074" name="Picture 2" descr="Times Tables Rock Stars: Play">
            <a:extLst>
              <a:ext uri="{FF2B5EF4-FFF2-40B4-BE49-F238E27FC236}">
                <a16:creationId xmlns:a16="http://schemas.microsoft.com/office/drawing/2014/main" id="{889561B1-376B-EFA9-DF4B-6CA812C2B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402" y="1941677"/>
            <a:ext cx="5400583" cy="29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44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Communication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08829" cy="4351338"/>
          </a:xfrm>
        </p:spPr>
        <p:txBody>
          <a:bodyPr/>
          <a:lstStyle/>
          <a:p>
            <a:r>
              <a:rPr lang="en-US" dirty="0">
                <a:latin typeface="XCCW Joined 15a" panose="03050602040000000000" pitchFamily="66" charset="0"/>
              </a:rPr>
              <a:t>Rudyard Kipling Primary School and Nursery Newsletter. </a:t>
            </a:r>
          </a:p>
          <a:p>
            <a:r>
              <a:rPr lang="en-US" dirty="0">
                <a:latin typeface="XCCW Joined 15a" panose="03050602040000000000" pitchFamily="66" charset="0"/>
              </a:rPr>
              <a:t>School PING – Please download the app and sign in. </a:t>
            </a:r>
          </a:p>
          <a:p>
            <a:r>
              <a:rPr lang="en-US" dirty="0">
                <a:latin typeface="XCCW Joined 15a" panose="03050602040000000000" pitchFamily="66" charset="0"/>
              </a:rPr>
              <a:t>Details are available from the office. </a:t>
            </a:r>
          </a:p>
          <a:p>
            <a:r>
              <a:rPr lang="en-US" dirty="0">
                <a:latin typeface="XCCW Joined 15a" panose="03050602040000000000" pitchFamily="66" charset="0"/>
              </a:rPr>
              <a:t>Catch up at the end of the day.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8E20F-27EC-587D-B22F-6A6DEF3D2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571" y="3064691"/>
            <a:ext cx="5037194" cy="3282843"/>
          </a:xfrm>
          <a:prstGeom prst="rect">
            <a:avLst/>
          </a:prstGeom>
        </p:spPr>
      </p:pic>
      <p:pic>
        <p:nvPicPr>
          <p:cNvPr id="2050" name="Picture 2" descr="SchoolPing – Apps on Google Play">
            <a:extLst>
              <a:ext uri="{FF2B5EF4-FFF2-40B4-BE49-F238E27FC236}">
                <a16:creationId xmlns:a16="http://schemas.microsoft.com/office/drawing/2014/main" id="{355BD66A-E57A-A942-404D-A261427C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71" y="68659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468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499778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>
                <a:latin typeface="XCCW Joined 15a" panose="03050602040000000000" pitchFamily="66" charset="0"/>
              </a:rPr>
              <a:t>Class Page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80068" y="1456384"/>
            <a:ext cx="7224896" cy="2464225"/>
            <a:chOff x="1880068" y="1456384"/>
            <a:chExt cx="7224896" cy="24642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0068" y="1465848"/>
              <a:ext cx="2723792" cy="24452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2625" y="1456384"/>
              <a:ext cx="4262339" cy="246422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556" y="4273858"/>
            <a:ext cx="3060067" cy="19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5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XCCW Joined 15a" panose="03050602040000000000" pitchFamily="66" charset="0"/>
              </a:rPr>
              <a:t>Home Learning apps </a:t>
            </a:r>
          </a:p>
        </p:txBody>
      </p:sp>
      <p:pic>
        <p:nvPicPr>
          <p:cNvPr id="1026" name="Picture 2" descr="New Invention Junior School - Spelling">
            <a:extLst>
              <a:ext uri="{FF2B5EF4-FFF2-40B4-BE49-F238E27FC236}">
                <a16:creationId xmlns:a16="http://schemas.microsoft.com/office/drawing/2014/main" id="{6D1C0801-C12E-175C-2E71-97066E37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097" y="1662945"/>
            <a:ext cx="2143124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-Minute Maths - Apps on Google Play">
            <a:extLst>
              <a:ext uri="{FF2B5EF4-FFF2-40B4-BE49-F238E27FC236}">
                <a16:creationId xmlns:a16="http://schemas.microsoft.com/office/drawing/2014/main" id="{4A404783-D674-349D-B00C-58404F0B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218" y="1649075"/>
            <a:ext cx="2087641" cy="208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world's best way to learn a language">
            <a:extLst>
              <a:ext uri="{FF2B5EF4-FFF2-40B4-BE49-F238E27FC236}">
                <a16:creationId xmlns:a16="http://schemas.microsoft.com/office/drawing/2014/main" id="{33AA8CE6-C22E-32AF-DEF9-1EE24CD9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300" y="16490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und Hill Primary School - Times ...">
            <a:extLst>
              <a:ext uri="{FF2B5EF4-FFF2-40B4-BE49-F238E27FC236}">
                <a16:creationId xmlns:a16="http://schemas.microsoft.com/office/drawing/2014/main" id="{5967D753-903E-F905-FE68-95613AF8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1" y="1662946"/>
            <a:ext cx="2664626" cy="20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hould you use Google Classroom? – UAF ...">
            <a:extLst>
              <a:ext uri="{FF2B5EF4-FFF2-40B4-BE49-F238E27FC236}">
                <a16:creationId xmlns:a16="http://schemas.microsoft.com/office/drawing/2014/main" id="{F1761BA8-0780-933B-33D7-A259D5B9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34" y="166294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A5925-53AF-8443-3179-8E9E0EBD98EC}"/>
              </a:ext>
            </a:extLst>
          </p:cNvPr>
          <p:cNvSpPr txBox="1"/>
          <p:nvPr/>
        </p:nvSpPr>
        <p:spPr>
          <a:xfrm>
            <a:off x="497149" y="4030462"/>
            <a:ext cx="103525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XCCW Joined 15a" panose="03050602040000000000" pitchFamily="66" charset="0"/>
              </a:rPr>
              <a:t>TTRS; Spelling Shed; Google Classroom: </a:t>
            </a:r>
          </a:p>
          <a:p>
            <a:r>
              <a:rPr lang="en-US" sz="2800" dirty="0">
                <a:latin typeface="XCCW Joined 15a" panose="03050602040000000000" pitchFamily="66" charset="0"/>
              </a:rPr>
              <a:t>Logins: </a:t>
            </a:r>
            <a:r>
              <a:rPr lang="en-US" sz="2800" dirty="0" err="1">
                <a:latin typeface="XCCW Joined 15a" panose="03050602040000000000" pitchFamily="66" charset="0"/>
              </a:rPr>
              <a:t>surnam</a:t>
            </a:r>
            <a:r>
              <a:rPr lang="en-US" sz="2800" dirty="0">
                <a:latin typeface="XCCW Joined 15a" panose="03050602040000000000" pitchFamily="66" charset="0"/>
              </a:rPr>
              <a:t>:@rkps.me</a:t>
            </a:r>
          </a:p>
          <a:p>
            <a:r>
              <a:rPr lang="en-US" sz="2800" dirty="0">
                <a:latin typeface="XCCW Joined 15a" panose="03050602040000000000" pitchFamily="66" charset="0"/>
              </a:rPr>
              <a:t>Password: words123</a:t>
            </a:r>
          </a:p>
          <a:p>
            <a:endParaRPr lang="en-US" sz="2800" dirty="0">
              <a:latin typeface="XCCW Joined 15a" panose="03050602040000000000" pitchFamily="66" charset="0"/>
            </a:endParaRPr>
          </a:p>
          <a:p>
            <a:r>
              <a:rPr lang="en-US" sz="2800" dirty="0">
                <a:latin typeface="XCCW Joined 15a" panose="03050602040000000000" pitchFamily="66" charset="0"/>
              </a:rPr>
              <a:t>Duolingo; White Rose 1minute maths: Free Apps</a:t>
            </a:r>
            <a:endParaRPr lang="en-GB" sz="2800" dirty="0">
              <a:latin typeface="XCCW Joined 15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033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XCCW Joined 15a" panose="03050602040000000000" pitchFamily="66" charset="0"/>
              </a:rPr>
              <a:t>Any questions? </a:t>
            </a:r>
            <a:endParaRPr lang="en-GB" dirty="0">
              <a:latin typeface="XCCW Joined 15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423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441" y="377386"/>
            <a:ext cx="8649193" cy="602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1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793" y="246248"/>
            <a:ext cx="10515600" cy="1325563"/>
          </a:xfrm>
        </p:spPr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English</a:t>
            </a:r>
            <a:r>
              <a:rPr lang="en-GB" dirty="0">
                <a:latin typeface="XCCW Joined 15a" panose="03050602040000000000" pitchFamily="66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793" y="1786597"/>
            <a:ext cx="7961586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3200" dirty="0">
                <a:latin typeface="XCCW Joined 15a" panose="0305060204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Gregory Cool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4000" dirty="0"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3200" dirty="0">
                <a:latin typeface="XCCW Joined 15a" panose="0305060204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Lost Happy Endings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4000" dirty="0"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3200" dirty="0">
                <a:latin typeface="XCCW Joined 15a" panose="0305060204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One Plastic Bag</a:t>
            </a:r>
            <a:endParaRPr lang="en-GB" sz="4000" dirty="0"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regory Cool : Binch, Caroline: Amazon.co.uk: Boo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321" y="438645"/>
            <a:ext cx="2137851" cy="26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503" y="3390113"/>
            <a:ext cx="2155855" cy="2705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669" y="4154465"/>
            <a:ext cx="2925577" cy="245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42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Maths</a:t>
            </a:r>
            <a:endParaRPr lang="en-GB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15" y="1508562"/>
            <a:ext cx="10562239" cy="4702367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>
          <a:xfrm>
            <a:off x="935420" y="4005740"/>
            <a:ext cx="2096813" cy="17184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ultiply 5"/>
          <p:cNvSpPr/>
          <p:nvPr/>
        </p:nvSpPr>
        <p:spPr>
          <a:xfrm>
            <a:off x="3731336" y="1651384"/>
            <a:ext cx="2096813" cy="17184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ultiply 6"/>
          <p:cNvSpPr/>
          <p:nvPr/>
        </p:nvSpPr>
        <p:spPr>
          <a:xfrm>
            <a:off x="6096000" y="1631950"/>
            <a:ext cx="2096813" cy="17184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Multiply 7"/>
          <p:cNvSpPr/>
          <p:nvPr/>
        </p:nvSpPr>
        <p:spPr>
          <a:xfrm>
            <a:off x="1287517" y="1690688"/>
            <a:ext cx="2096813" cy="171844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02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19750" cy="4351338"/>
          </a:xfrm>
        </p:spPr>
        <p:txBody>
          <a:bodyPr/>
          <a:lstStyle/>
          <a:p>
            <a:r>
              <a:rPr lang="en-GB" dirty="0">
                <a:latin typeface="XCCW Joined 15a" panose="03050602040000000000" pitchFamily="66" charset="0"/>
              </a:rPr>
              <a:t>Reading for Pleasure</a:t>
            </a:r>
          </a:p>
          <a:p>
            <a:r>
              <a:rPr lang="en-GB" dirty="0">
                <a:latin typeface="XCCW Joined 15a" panose="03050602040000000000" pitchFamily="66" charset="0"/>
              </a:rPr>
              <a:t>Exciting texts</a:t>
            </a:r>
          </a:p>
          <a:p>
            <a:r>
              <a:rPr lang="en-GB" dirty="0">
                <a:latin typeface="XCCW Joined 15a" panose="03050602040000000000" pitchFamily="66" charset="0"/>
              </a:rPr>
              <a:t>Understanding different characteristics of the text using VIPERS.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237" t="6286" r="15653" b="5392"/>
          <a:stretch/>
        </p:blipFill>
        <p:spPr>
          <a:xfrm>
            <a:off x="7570563" y="160288"/>
            <a:ext cx="3429000" cy="647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91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Science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199" y="2127642"/>
            <a:ext cx="7801303" cy="285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latin typeface="XCCW Joined 15a" panose="0305060204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Plants – how they grow, what they need etc.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2400" dirty="0"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latin typeface="XCCW Joined 15a" panose="0305060204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Animals including humans – nutrition, bones, muscles, healthy eating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2400" dirty="0"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latin typeface="XCCW Joined 15a" panose="0305060204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Bees – life-cycle, where honey comes from and their importance in the world</a:t>
            </a:r>
            <a:endParaRPr lang="en-GB" sz="2400" dirty="0"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latin typeface="XCCW Joined 15a" panose="03050602040000000000" pitchFamily="66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2400" dirty="0">
              <a:effectLst/>
              <a:latin typeface="XCCW Joined 15a" panose="0305060204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22 Beautiful Sunflower Varieties to Brighten Your Gard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3" y="301558"/>
            <a:ext cx="3138198" cy="365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24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277" y="365125"/>
            <a:ext cx="10925502" cy="1325563"/>
          </a:xfrm>
        </p:spPr>
        <p:txBody>
          <a:bodyPr>
            <a:normAutofit/>
          </a:bodyPr>
          <a:lstStyle/>
          <a:p>
            <a:r>
              <a:rPr lang="en-GB" sz="3200" b="1" u="sng" dirty="0">
                <a:latin typeface="XCCW Joined 15a" panose="03050602040000000000" pitchFamily="66" charset="0"/>
              </a:rPr>
              <a:t>Geography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152" y="1533033"/>
            <a:ext cx="7772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XCCW Joined 15a" panose="03050602040000000000" pitchFamily="66" charset="0"/>
              </a:rPr>
              <a:t>Locate and name the continents on a world map and describe the key geographical features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XCCW Joined 15a" panose="03050602040000000000" pitchFamily="66" charset="0"/>
              </a:rPr>
              <a:t>Identify key capital cities – find out and describe the key geographical features.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XCCW Joined 15a" panose="03050602040000000000" pitchFamily="66" charset="0"/>
              </a:rPr>
              <a:t>Make comparisons with the UK and Trinidad and Tobago – links with Gregory Cool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XCCW Joined 15a" panose="03050602040000000000" pitchFamily="66" charset="0"/>
              </a:rPr>
              <a:t>Use fieldwork to observe and record the human and physical features in the local area using a range of methods, including sketch maps, plans and graphs, and digital technologies.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XCCW Joined 15a" panose="03050602040000000000" pitchFamily="66" charset="0"/>
              </a:rPr>
              <a:t>Looking at the food we eat and where it comes from – what is produced in the UK vs what can we buy in the shops?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XCCW Joined 15a" panose="03050602040000000000" pitchFamily="66" charset="0"/>
              </a:rPr>
              <a:t>Climate zones and food production – fair trade and farming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XCCW Joined 15a" panose="03050602040000000000" pitchFamily="66" charset="0"/>
              </a:rPr>
              <a:t>Climate change and pollution - the affects locally and on beaches </a:t>
            </a:r>
          </a:p>
          <a:p>
            <a:endParaRPr lang="en-GB" dirty="0"/>
          </a:p>
        </p:txBody>
      </p:sp>
      <p:pic>
        <p:nvPicPr>
          <p:cNvPr id="6" name="Picture 5" descr="Louis Armstrong: What a wonderful world - YouTub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891" y="421640"/>
            <a:ext cx="3384550" cy="253809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10833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60324" cy="4351338"/>
          </a:xfrm>
        </p:spPr>
        <p:txBody>
          <a:bodyPr/>
          <a:lstStyle/>
          <a:p>
            <a:pPr lvl="0"/>
            <a:r>
              <a:rPr lang="en-GB" dirty="0">
                <a:latin typeface="XCCW Joined 15a" panose="03050602040000000000" pitchFamily="66" charset="0"/>
              </a:rPr>
              <a:t>Sonia Delaunay- thinking about bold colours and different brushstrokes. </a:t>
            </a:r>
          </a:p>
          <a:p>
            <a:pPr lvl="0"/>
            <a:endParaRPr lang="en-GB" dirty="0">
              <a:latin typeface="XCCW Joined 15a" panose="03050602040000000000" pitchFamily="66" charset="0"/>
            </a:endParaRP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Making their own vegetable or fruit cushion, applying their sewing skills.</a:t>
            </a:r>
          </a:p>
          <a:p>
            <a:endParaRPr lang="en-GB" dirty="0"/>
          </a:p>
        </p:txBody>
      </p:sp>
      <p:pic>
        <p:nvPicPr>
          <p:cNvPr id="1026" name="Picture 2" descr="Sonia Delaunay review – the woman who made colour dance gets a knockout  show | Art and design | The Guar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458" y="507015"/>
            <a:ext cx="3332283" cy="33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689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XCCW Joined 15a" panose="03050602040000000000" pitchFamily="66" charset="0"/>
              </a:rPr>
              <a:t>Computing</a:t>
            </a:r>
            <a:r>
              <a:rPr lang="en-GB" b="1" u="sng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11190" cy="4351338"/>
          </a:xfrm>
        </p:spPr>
        <p:txBody>
          <a:bodyPr/>
          <a:lstStyle/>
          <a:p>
            <a:pPr lvl="0"/>
            <a:r>
              <a:rPr lang="en-GB" dirty="0">
                <a:latin typeface="XCCW Joined 15a" panose="03050602040000000000" pitchFamily="66" charset="0"/>
              </a:rPr>
              <a:t>Google classroom projects</a:t>
            </a:r>
          </a:p>
          <a:p>
            <a:pPr lvl="0"/>
            <a:endParaRPr lang="en-GB" dirty="0">
              <a:latin typeface="XCCW Joined 15a" panose="03050602040000000000" pitchFamily="66" charset="0"/>
            </a:endParaRP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Espresso coding</a:t>
            </a:r>
          </a:p>
          <a:p>
            <a:pPr marL="0" lvl="0" indent="0">
              <a:buNone/>
            </a:pPr>
            <a:endParaRPr lang="en-GB" dirty="0">
              <a:latin typeface="XCCW Joined 15a" panose="03050602040000000000" pitchFamily="66" charset="0"/>
            </a:endParaRPr>
          </a:p>
          <a:p>
            <a:pPr lvl="0"/>
            <a:r>
              <a:rPr lang="en-GB" dirty="0">
                <a:latin typeface="XCCW Joined 15a" panose="03050602040000000000" pitchFamily="66" charset="0"/>
              </a:rPr>
              <a:t>E-Safety 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12906"/>
            <a:ext cx="5420480" cy="3050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16B261-28CB-3D79-B2E8-2EE31CCF0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709" y="130004"/>
            <a:ext cx="3821911" cy="1457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0BC71-C704-C72B-3848-594A4B9B7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709" y="1630235"/>
            <a:ext cx="3465518" cy="16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52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458</Words>
  <Application>Microsoft Office PowerPoint</Application>
  <PresentationFormat>Widescreen</PresentationFormat>
  <Paragraphs>79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Year 3 Meet the Teacher (Summer term) 2026</vt:lpstr>
      <vt:lpstr>PowerPoint Presentation</vt:lpstr>
      <vt:lpstr>English </vt:lpstr>
      <vt:lpstr>Maths</vt:lpstr>
      <vt:lpstr>Reading</vt:lpstr>
      <vt:lpstr>Science</vt:lpstr>
      <vt:lpstr>Geography</vt:lpstr>
      <vt:lpstr>Art</vt:lpstr>
      <vt:lpstr>Computing </vt:lpstr>
      <vt:lpstr>RE</vt:lpstr>
      <vt:lpstr>PSHE</vt:lpstr>
      <vt:lpstr>PE</vt:lpstr>
      <vt:lpstr>PowerPoint Presentation</vt:lpstr>
      <vt:lpstr>Reading - Home</vt:lpstr>
      <vt:lpstr>Times Tables </vt:lpstr>
      <vt:lpstr>Communication </vt:lpstr>
      <vt:lpstr>PowerPoint Presentation</vt:lpstr>
      <vt:lpstr>Home Learning apps </vt:lpstr>
      <vt:lpstr>Any questions? </vt:lpstr>
    </vt:vector>
  </TitlesOfParts>
  <Company>Rudyard Kipling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5 Meet the Teacher 2024/25</dc:title>
  <dc:creator>Stephen Jones</dc:creator>
  <cp:lastModifiedBy>Matthew Nicholson</cp:lastModifiedBy>
  <cp:revision>44</cp:revision>
  <dcterms:created xsi:type="dcterms:W3CDTF">2024-09-05T15:38:56Z</dcterms:created>
  <dcterms:modified xsi:type="dcterms:W3CDTF">2026-05-11T08:59:41Z</dcterms:modified>
</cp:coreProperties>
</file>