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XCCW Joined 4a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pricots" panose="020B0604020202020204" charset="0"/>
      <p:regular r:id="rId26"/>
    </p:embeddedFont>
    <p:embeddedFont>
      <p:font typeface="Arimo" panose="020B0604020202020204" charset="0"/>
      <p:regular r:id="rId27"/>
    </p:embeddedFont>
    <p:embeddedFont>
      <p:font typeface="KG Primary Penmanship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22" autoAdjust="0"/>
  </p:normalViewPr>
  <p:slideViewPr>
    <p:cSldViewPr>
      <p:cViewPr varScale="1">
        <p:scale>
          <a:sx n="28" d="100"/>
          <a:sy n="28" d="100"/>
        </p:scale>
        <p:origin x="18" y="1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3C89E-481D-4673-9412-FB6A31CFA620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2471B-465C-4FB7-B6F5-DF99BFD7C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Full list</a:t>
            </a:r>
            <a:r>
              <a:rPr lang="en-GB" baseline="0" dirty="0" smtClean="0"/>
              <a:t> is on </a:t>
            </a:r>
            <a:r>
              <a:rPr lang="en-GB" baseline="0" smtClean="0"/>
              <a:t>the website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2471B-465C-4FB7-B6F5-DF99BFD7C0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9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90157" y="598878"/>
            <a:ext cx="6269143" cy="6167270"/>
          </a:xfrm>
          <a:custGeom>
            <a:avLst/>
            <a:gdLst/>
            <a:ahLst/>
            <a:cxnLst/>
            <a:rect l="l" t="t" r="r" b="b"/>
            <a:pathLst>
              <a:path w="6269143" h="6167270">
                <a:moveTo>
                  <a:pt x="0" y="0"/>
                </a:moveTo>
                <a:lnTo>
                  <a:pt x="6269143" y="0"/>
                </a:lnTo>
                <a:lnTo>
                  <a:pt x="6269143" y="6167270"/>
                </a:lnTo>
                <a:lnTo>
                  <a:pt x="0" y="6167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865710" y="1423503"/>
            <a:ext cx="4518038" cy="451802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1644" b="-1164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-49163" y="3245961"/>
            <a:ext cx="11198471" cy="7041039"/>
          </a:xfrm>
          <a:custGeom>
            <a:avLst/>
            <a:gdLst/>
            <a:ahLst/>
            <a:cxnLst/>
            <a:rect l="l" t="t" r="r" b="b"/>
            <a:pathLst>
              <a:path w="11198471" h="7041039">
                <a:moveTo>
                  <a:pt x="11198471" y="0"/>
                </a:moveTo>
                <a:lnTo>
                  <a:pt x="0" y="0"/>
                </a:lnTo>
                <a:lnTo>
                  <a:pt x="0" y="7041039"/>
                </a:lnTo>
                <a:lnTo>
                  <a:pt x="11198471" y="7041039"/>
                </a:lnTo>
                <a:lnTo>
                  <a:pt x="111984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8909" y="362754"/>
            <a:ext cx="2115451" cy="2653592"/>
          </a:xfrm>
          <a:custGeom>
            <a:avLst/>
            <a:gdLst/>
            <a:ahLst/>
            <a:cxnLst/>
            <a:rect l="l" t="t" r="r" b="b"/>
            <a:pathLst>
              <a:path w="2115451" h="2653592">
                <a:moveTo>
                  <a:pt x="0" y="0"/>
                </a:moveTo>
                <a:lnTo>
                  <a:pt x="2115451" y="0"/>
                </a:lnTo>
                <a:lnTo>
                  <a:pt x="2115451" y="2653592"/>
                </a:lnTo>
                <a:lnTo>
                  <a:pt x="0" y="2653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8710" y="1918150"/>
            <a:ext cx="8800598" cy="159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12000">
                <a:solidFill>
                  <a:srgbClr val="213E3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TOPIC TALK!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04356" y="6915263"/>
            <a:ext cx="6754944" cy="136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>
                <a:solidFill>
                  <a:srgbClr val="213E3E"/>
                </a:solidFill>
                <a:latin typeface="Apricots"/>
                <a:ea typeface="Apricots"/>
                <a:cs typeface="Apricots"/>
                <a:sym typeface="Apricots"/>
              </a:rPr>
              <a:t>Miss Desai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9136" y="3381190"/>
            <a:ext cx="5344864" cy="250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smtClean="0">
                <a:solidFill>
                  <a:srgbClr val="213E3E"/>
                </a:solidFill>
                <a:latin typeface="Canva Sans"/>
                <a:ea typeface="Canva Sans"/>
                <a:cs typeface="Canva Sans"/>
                <a:sym typeface="Canva Sans"/>
              </a:rPr>
              <a:t>Summer Term</a:t>
            </a:r>
            <a:endParaRPr lang="en-US" sz="7199" dirty="0">
              <a:solidFill>
                <a:srgbClr val="213E3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92077" y="4888146"/>
            <a:ext cx="5898386" cy="5996510"/>
          </a:xfrm>
          <a:custGeom>
            <a:avLst/>
            <a:gdLst/>
            <a:ahLst/>
            <a:cxnLst/>
            <a:rect l="l" t="t" r="r" b="b"/>
            <a:pathLst>
              <a:path w="5898386" h="5996510">
                <a:moveTo>
                  <a:pt x="0" y="0"/>
                </a:moveTo>
                <a:lnTo>
                  <a:pt x="5898385" y="0"/>
                </a:lnTo>
                <a:lnTo>
                  <a:pt x="5898385" y="5996511"/>
                </a:lnTo>
                <a:lnTo>
                  <a:pt x="0" y="5996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884039"/>
            <a:ext cx="12458700" cy="87238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1159" y="1523676"/>
            <a:ext cx="14965682" cy="7239649"/>
          </a:xfrm>
          <a:custGeom>
            <a:avLst/>
            <a:gdLst/>
            <a:ahLst/>
            <a:cxnLst/>
            <a:rect l="l" t="t" r="r" b="b"/>
            <a:pathLst>
              <a:path w="14965682" h="7239649">
                <a:moveTo>
                  <a:pt x="0" y="0"/>
                </a:moveTo>
                <a:lnTo>
                  <a:pt x="14965682" y="0"/>
                </a:lnTo>
                <a:lnTo>
                  <a:pt x="14965682" y="7239648"/>
                </a:lnTo>
                <a:lnTo>
                  <a:pt x="0" y="7239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898" y="5536525"/>
            <a:ext cx="8103493" cy="3489904"/>
          </a:xfrm>
          <a:custGeom>
            <a:avLst/>
            <a:gdLst/>
            <a:ahLst/>
            <a:cxnLst/>
            <a:rect l="l" t="t" r="r" b="b"/>
            <a:pathLst>
              <a:path w="8103493" h="3489904">
                <a:moveTo>
                  <a:pt x="0" y="0"/>
                </a:moveTo>
                <a:lnTo>
                  <a:pt x="8103493" y="0"/>
                </a:lnTo>
                <a:lnTo>
                  <a:pt x="8103493" y="3489905"/>
                </a:lnTo>
                <a:lnTo>
                  <a:pt x="0" y="348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59668" y="2481406"/>
            <a:ext cx="6956625" cy="4800072"/>
          </a:xfrm>
          <a:custGeom>
            <a:avLst/>
            <a:gdLst/>
            <a:ahLst/>
            <a:cxnLst/>
            <a:rect l="l" t="t" r="r" b="b"/>
            <a:pathLst>
              <a:path w="6956625" h="4800072">
                <a:moveTo>
                  <a:pt x="0" y="0"/>
                </a:moveTo>
                <a:lnTo>
                  <a:pt x="6956625" y="0"/>
                </a:lnTo>
                <a:lnTo>
                  <a:pt x="6956625" y="4800072"/>
                </a:lnTo>
                <a:lnTo>
                  <a:pt x="0" y="4800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1578" y="3469600"/>
            <a:ext cx="4205913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There are lots of amazing free games that help with spelling and phonics.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1464" y="1091169"/>
            <a:ext cx="16230600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can I support my child with spelling?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1464" y="1091169"/>
            <a:ext cx="16230600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can I support my child with spelling?</a:t>
            </a:r>
          </a:p>
        </p:txBody>
      </p:sp>
      <p:sp>
        <p:nvSpPr>
          <p:cNvPr id="9" name="Freeform 7"/>
          <p:cNvSpPr/>
          <p:nvPr/>
        </p:nvSpPr>
        <p:spPr>
          <a:xfrm>
            <a:off x="1553473" y="2277471"/>
            <a:ext cx="11807953" cy="6242729"/>
          </a:xfrm>
          <a:custGeom>
            <a:avLst/>
            <a:gdLst/>
            <a:ahLst/>
            <a:cxnLst/>
            <a:rect l="l" t="t" r="r" b="b"/>
            <a:pathLst>
              <a:path w="11807953" h="6242729">
                <a:moveTo>
                  <a:pt x="0" y="0"/>
                </a:moveTo>
                <a:lnTo>
                  <a:pt x="11807953" y="0"/>
                </a:lnTo>
                <a:lnTo>
                  <a:pt x="11807953" y="6242729"/>
                </a:lnTo>
                <a:lnTo>
                  <a:pt x="0" y="6242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Cloud 6"/>
          <p:cNvSpPr/>
          <p:nvPr/>
        </p:nvSpPr>
        <p:spPr>
          <a:xfrm>
            <a:off x="13361426" y="2277471"/>
            <a:ext cx="4050638" cy="36280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Continuous flow of air/ non-continuous flow of air</a:t>
            </a:r>
            <a:endParaRPr lang="en-GB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181" y="2302639"/>
            <a:ext cx="12882676" cy="6554061"/>
          </a:xfrm>
          <a:custGeom>
            <a:avLst/>
            <a:gdLst/>
            <a:ahLst/>
            <a:cxnLst/>
            <a:rect l="l" t="t" r="r" b="b"/>
            <a:pathLst>
              <a:path w="12882676" h="6554061">
                <a:moveTo>
                  <a:pt x="0" y="0"/>
                </a:moveTo>
                <a:lnTo>
                  <a:pt x="12882676" y="0"/>
                </a:lnTo>
                <a:lnTo>
                  <a:pt x="12882676" y="6554061"/>
                </a:lnTo>
                <a:lnTo>
                  <a:pt x="0" y="6554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1464" y="1091169"/>
            <a:ext cx="16230600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can I support my child with spelling?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68927" y="2216914"/>
            <a:ext cx="4377831" cy="2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Phonics Screening – WB 9th June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228" y="1355886"/>
            <a:ext cx="13774160" cy="6766556"/>
          </a:xfrm>
          <a:custGeom>
            <a:avLst/>
            <a:gdLst/>
            <a:ahLst/>
            <a:cxnLst/>
            <a:rect l="l" t="t" r="r" b="b"/>
            <a:pathLst>
              <a:path w="13774160" h="6766556">
                <a:moveTo>
                  <a:pt x="0" y="0"/>
                </a:moveTo>
                <a:lnTo>
                  <a:pt x="13774161" y="0"/>
                </a:lnTo>
                <a:lnTo>
                  <a:pt x="13774161" y="6766557"/>
                </a:lnTo>
                <a:lnTo>
                  <a:pt x="0" y="6766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84680" y="6172200"/>
            <a:ext cx="3703320" cy="41148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04875"/>
            <a:ext cx="16230600" cy="1094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Reminders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598432"/>
            <a:ext cx="16230600" cy="430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Nut free school/allergy aware: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Please read ingredients before sending in a snack!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Teacher’s allergies: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Raw apples and carrots, nuts...have a conversation about washing hands after a snack! 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45389" y="8200010"/>
            <a:ext cx="5962829" cy="208699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93371" y="2311122"/>
            <a:ext cx="11301259" cy="5664756"/>
          </a:xfrm>
          <a:custGeom>
            <a:avLst/>
            <a:gdLst/>
            <a:ahLst/>
            <a:cxnLst/>
            <a:rect l="l" t="t" r="r" b="b"/>
            <a:pathLst>
              <a:path w="11301259" h="5664756">
                <a:moveTo>
                  <a:pt x="0" y="0"/>
                </a:moveTo>
                <a:lnTo>
                  <a:pt x="11301258" y="0"/>
                </a:lnTo>
                <a:lnTo>
                  <a:pt x="11301258" y="5664756"/>
                </a:lnTo>
                <a:lnTo>
                  <a:pt x="0" y="5664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24623" y="4190582"/>
            <a:ext cx="4234677" cy="5086699"/>
          </a:xfrm>
          <a:custGeom>
            <a:avLst/>
            <a:gdLst/>
            <a:ahLst/>
            <a:cxnLst/>
            <a:rect l="l" t="t" r="r" b="b"/>
            <a:pathLst>
              <a:path w="4234677" h="5086699">
                <a:moveTo>
                  <a:pt x="0" y="0"/>
                </a:moveTo>
                <a:lnTo>
                  <a:pt x="4234677" y="0"/>
                </a:lnTo>
                <a:lnTo>
                  <a:pt x="4234677" y="5086700"/>
                </a:lnTo>
                <a:lnTo>
                  <a:pt x="0" y="508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14659652" cy="6065431"/>
          </a:xfrm>
          <a:custGeom>
            <a:avLst/>
            <a:gdLst/>
            <a:ahLst/>
            <a:cxnLst/>
            <a:rect l="l" t="t" r="r" b="b"/>
            <a:pathLst>
              <a:path w="14659652" h="6065431">
                <a:moveTo>
                  <a:pt x="0" y="0"/>
                </a:moveTo>
                <a:lnTo>
                  <a:pt x="14659652" y="0"/>
                </a:lnTo>
                <a:lnTo>
                  <a:pt x="14659652" y="6065431"/>
                </a:lnTo>
                <a:lnTo>
                  <a:pt x="0" y="606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43493" y="3114976"/>
            <a:ext cx="6252748" cy="6143324"/>
          </a:xfrm>
          <a:custGeom>
            <a:avLst/>
            <a:gdLst/>
            <a:ahLst/>
            <a:cxnLst/>
            <a:rect l="l" t="t" r="r" b="b"/>
            <a:pathLst>
              <a:path w="6252748" h="6143324">
                <a:moveTo>
                  <a:pt x="0" y="0"/>
                </a:moveTo>
                <a:lnTo>
                  <a:pt x="6252748" y="0"/>
                </a:lnTo>
                <a:lnTo>
                  <a:pt x="6252748" y="6143324"/>
                </a:lnTo>
                <a:lnTo>
                  <a:pt x="0" y="6143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10941236" cy="8229600"/>
          </a:xfrm>
          <a:custGeom>
            <a:avLst/>
            <a:gdLst/>
            <a:ahLst/>
            <a:cxnLst/>
            <a:rect l="l" t="t" r="r" b="b"/>
            <a:pathLst>
              <a:path w="10941236" h="8229600">
                <a:moveTo>
                  <a:pt x="0" y="0"/>
                </a:moveTo>
                <a:lnTo>
                  <a:pt x="10941236" y="0"/>
                </a:lnTo>
                <a:lnTo>
                  <a:pt x="10941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34" r="-42684" b="-3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44518" y="3932982"/>
            <a:ext cx="4850698" cy="4969007"/>
          </a:xfrm>
          <a:custGeom>
            <a:avLst/>
            <a:gdLst/>
            <a:ahLst/>
            <a:cxnLst/>
            <a:rect l="l" t="t" r="r" b="b"/>
            <a:pathLst>
              <a:path w="4850698" h="4969007">
                <a:moveTo>
                  <a:pt x="0" y="0"/>
                </a:moveTo>
                <a:lnTo>
                  <a:pt x="4850698" y="0"/>
                </a:lnTo>
                <a:lnTo>
                  <a:pt x="4850698" y="4969007"/>
                </a:lnTo>
                <a:lnTo>
                  <a:pt x="0" y="4969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60768" y="5889620"/>
            <a:ext cx="5327232" cy="4397380"/>
          </a:xfrm>
          <a:custGeom>
            <a:avLst/>
            <a:gdLst/>
            <a:ahLst/>
            <a:cxnLst/>
            <a:rect l="l" t="t" r="r" b="b"/>
            <a:pathLst>
              <a:path w="5327232" h="4397380">
                <a:moveTo>
                  <a:pt x="0" y="0"/>
                </a:moveTo>
                <a:lnTo>
                  <a:pt x="5327232" y="0"/>
                </a:lnTo>
                <a:lnTo>
                  <a:pt x="5327232" y="4397380"/>
                </a:lnTo>
                <a:lnTo>
                  <a:pt x="0" y="4397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2" r="-33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3727" y="875936"/>
            <a:ext cx="10918209" cy="8229600"/>
          </a:xfrm>
          <a:custGeom>
            <a:avLst/>
            <a:gdLst/>
            <a:ahLst/>
            <a:cxnLst/>
            <a:rect l="l" t="t" r="r" b="b"/>
            <a:pathLst>
              <a:path w="10918209" h="8229600">
                <a:moveTo>
                  <a:pt x="0" y="0"/>
                </a:moveTo>
                <a:lnTo>
                  <a:pt x="10918209" y="0"/>
                </a:lnTo>
                <a:lnTo>
                  <a:pt x="109182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611708" y="5400512"/>
            <a:ext cx="6463771" cy="6310257"/>
          </a:xfrm>
          <a:custGeom>
            <a:avLst/>
            <a:gdLst/>
            <a:ahLst/>
            <a:cxnLst/>
            <a:rect l="l" t="t" r="r" b="b"/>
            <a:pathLst>
              <a:path w="6463771" h="6310257">
                <a:moveTo>
                  <a:pt x="0" y="0"/>
                </a:moveTo>
                <a:lnTo>
                  <a:pt x="6463771" y="0"/>
                </a:lnTo>
                <a:lnTo>
                  <a:pt x="6463771" y="6310257"/>
                </a:lnTo>
                <a:lnTo>
                  <a:pt x="0" y="631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04832" y="7444949"/>
            <a:ext cx="4139332" cy="2842051"/>
          </a:xfrm>
          <a:custGeom>
            <a:avLst/>
            <a:gdLst/>
            <a:ahLst/>
            <a:cxnLst/>
            <a:rect l="l" t="t" r="r" b="b"/>
            <a:pathLst>
              <a:path w="4139332" h="2842051">
                <a:moveTo>
                  <a:pt x="0" y="0"/>
                </a:moveTo>
                <a:lnTo>
                  <a:pt x="4139332" y="0"/>
                </a:lnTo>
                <a:lnTo>
                  <a:pt x="4139332" y="2842051"/>
                </a:lnTo>
                <a:lnTo>
                  <a:pt x="0" y="2842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97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380030"/>
            <a:ext cx="16230600" cy="7526941"/>
          </a:xfrm>
          <a:custGeom>
            <a:avLst/>
            <a:gdLst/>
            <a:ahLst/>
            <a:cxnLst/>
            <a:rect l="l" t="t" r="r" b="b"/>
            <a:pathLst>
              <a:path w="16230600" h="7526941">
                <a:moveTo>
                  <a:pt x="0" y="0"/>
                </a:moveTo>
                <a:lnTo>
                  <a:pt x="16230600" y="0"/>
                </a:lnTo>
                <a:lnTo>
                  <a:pt x="16230600" y="7526940"/>
                </a:lnTo>
                <a:lnTo>
                  <a:pt x="0" y="752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934243" y="0"/>
            <a:ext cx="5119270" cy="5489833"/>
          </a:xfrm>
          <a:custGeom>
            <a:avLst/>
            <a:gdLst/>
            <a:ahLst/>
            <a:cxnLst/>
            <a:rect l="l" t="t" r="r" b="b"/>
            <a:pathLst>
              <a:path w="5119270" h="5489833">
                <a:moveTo>
                  <a:pt x="5119269" y="0"/>
                </a:moveTo>
                <a:lnTo>
                  <a:pt x="0" y="0"/>
                </a:lnTo>
                <a:lnTo>
                  <a:pt x="0" y="5489833"/>
                </a:lnTo>
                <a:lnTo>
                  <a:pt x="5119269" y="5489833"/>
                </a:lnTo>
                <a:lnTo>
                  <a:pt x="51192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8894514" cy="3491097"/>
          </a:xfrm>
          <a:custGeom>
            <a:avLst/>
            <a:gdLst/>
            <a:ahLst/>
            <a:cxnLst/>
            <a:rect l="l" t="t" r="r" b="b"/>
            <a:pathLst>
              <a:path w="8894514" h="3491097">
                <a:moveTo>
                  <a:pt x="0" y="0"/>
                </a:moveTo>
                <a:lnTo>
                  <a:pt x="8894514" y="0"/>
                </a:lnTo>
                <a:lnTo>
                  <a:pt x="8894514" y="3491097"/>
                </a:lnTo>
                <a:lnTo>
                  <a:pt x="0" y="3491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1077" y="3270851"/>
            <a:ext cx="7878223" cy="5987449"/>
          </a:xfrm>
          <a:custGeom>
            <a:avLst/>
            <a:gdLst/>
            <a:ahLst/>
            <a:cxnLst/>
            <a:rect l="l" t="t" r="r" b="b"/>
            <a:pathLst>
              <a:path w="7878223" h="5987449">
                <a:moveTo>
                  <a:pt x="0" y="0"/>
                </a:moveTo>
                <a:lnTo>
                  <a:pt x="7878223" y="0"/>
                </a:lnTo>
                <a:lnTo>
                  <a:pt x="7878223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17293" y="2175482"/>
            <a:ext cx="6159312" cy="5936037"/>
          </a:xfrm>
          <a:custGeom>
            <a:avLst/>
            <a:gdLst/>
            <a:ahLst/>
            <a:cxnLst/>
            <a:rect l="l" t="t" r="r" b="b"/>
            <a:pathLst>
              <a:path w="6159312" h="5936037">
                <a:moveTo>
                  <a:pt x="0" y="0"/>
                </a:moveTo>
                <a:lnTo>
                  <a:pt x="6159311" y="0"/>
                </a:lnTo>
                <a:lnTo>
                  <a:pt x="6159311" y="5936036"/>
                </a:lnTo>
                <a:lnTo>
                  <a:pt x="0" y="5936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05897" y="3981159"/>
            <a:ext cx="5182103" cy="2324682"/>
          </a:xfrm>
          <a:custGeom>
            <a:avLst/>
            <a:gdLst/>
            <a:ahLst/>
            <a:cxnLst/>
            <a:rect l="l" t="t" r="r" b="b"/>
            <a:pathLst>
              <a:path w="5182103" h="2324682">
                <a:moveTo>
                  <a:pt x="0" y="0"/>
                </a:moveTo>
                <a:lnTo>
                  <a:pt x="5182103" y="0"/>
                </a:lnTo>
                <a:lnTo>
                  <a:pt x="5182103" y="2324682"/>
                </a:lnTo>
                <a:lnTo>
                  <a:pt x="0" y="2324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85008" y="1146137"/>
            <a:ext cx="11319967" cy="7994726"/>
          </a:xfrm>
          <a:custGeom>
            <a:avLst/>
            <a:gdLst/>
            <a:ahLst/>
            <a:cxnLst/>
            <a:rect l="l" t="t" r="r" b="b"/>
            <a:pathLst>
              <a:path w="11319967" h="7994726">
                <a:moveTo>
                  <a:pt x="0" y="0"/>
                </a:moveTo>
                <a:lnTo>
                  <a:pt x="11319967" y="0"/>
                </a:lnTo>
                <a:lnTo>
                  <a:pt x="11319967" y="7994726"/>
                </a:lnTo>
                <a:lnTo>
                  <a:pt x="0" y="7994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>
              <a:hlinkClick r:id="rId3" tooltip="https://www.rudyardkiplingprimary.co.uk"/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514379" y="5143500"/>
            <a:ext cx="5744921" cy="4114800"/>
          </a:xfrm>
          <a:custGeom>
            <a:avLst/>
            <a:gdLst/>
            <a:ahLst/>
            <a:cxnLst/>
            <a:rect l="l" t="t" r="r" b="b"/>
            <a:pathLst>
              <a:path w="5744921" h="4114800">
                <a:moveTo>
                  <a:pt x="0" y="0"/>
                </a:moveTo>
                <a:lnTo>
                  <a:pt x="5744921" y="0"/>
                </a:lnTo>
                <a:lnTo>
                  <a:pt x="574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9747912" cy="8054212"/>
          </a:xfrm>
          <a:custGeom>
            <a:avLst/>
            <a:gdLst/>
            <a:ahLst/>
            <a:cxnLst/>
            <a:rect l="l" t="t" r="r" b="b"/>
            <a:pathLst>
              <a:path w="9747912" h="8054212">
                <a:moveTo>
                  <a:pt x="0" y="0"/>
                </a:moveTo>
                <a:lnTo>
                  <a:pt x="9747912" y="0"/>
                </a:lnTo>
                <a:lnTo>
                  <a:pt x="9747912" y="8054212"/>
                </a:lnTo>
                <a:lnTo>
                  <a:pt x="0" y="805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14379" y="1679316"/>
            <a:ext cx="5253463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3" tooltip="https://www.rudyardkiplingprimary.co.uk"/>
              </a:rPr>
              <a:t>https://www.rudyardkiplingprimary.co.uk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92077" y="4888146"/>
            <a:ext cx="5898386" cy="5996510"/>
          </a:xfrm>
          <a:custGeom>
            <a:avLst/>
            <a:gdLst/>
            <a:ahLst/>
            <a:cxnLst/>
            <a:rect l="l" t="t" r="r" b="b"/>
            <a:pathLst>
              <a:path w="5898386" h="5996510">
                <a:moveTo>
                  <a:pt x="0" y="0"/>
                </a:moveTo>
                <a:lnTo>
                  <a:pt x="5898385" y="0"/>
                </a:lnTo>
                <a:lnTo>
                  <a:pt x="5898385" y="5996511"/>
                </a:lnTo>
                <a:lnTo>
                  <a:pt x="0" y="5996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849427"/>
            <a:ext cx="11301259" cy="3263239"/>
          </a:xfrm>
          <a:custGeom>
            <a:avLst/>
            <a:gdLst/>
            <a:ahLst/>
            <a:cxnLst/>
            <a:rect l="l" t="t" r="r" b="b"/>
            <a:pathLst>
              <a:path w="11301259" h="3263239">
                <a:moveTo>
                  <a:pt x="0" y="0"/>
                </a:moveTo>
                <a:lnTo>
                  <a:pt x="11301259" y="0"/>
                </a:lnTo>
                <a:lnTo>
                  <a:pt x="11301259" y="3263239"/>
                </a:lnTo>
                <a:lnTo>
                  <a:pt x="0" y="326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4029424"/>
            <a:ext cx="12115800" cy="52004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108</Words>
  <Application>Microsoft Office PowerPoint</Application>
  <PresentationFormat>Custom</PresentationFormat>
  <Paragraphs>18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Canva Sans</vt:lpstr>
      <vt:lpstr>XCCW Joined 4a</vt:lpstr>
      <vt:lpstr>Calibri</vt:lpstr>
      <vt:lpstr>Apricots</vt:lpstr>
      <vt:lpstr>Arimo</vt:lpstr>
      <vt:lpstr>KG Primary Penmanship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talk!</dc:title>
  <dc:creator>Maya Desai</dc:creator>
  <cp:lastModifiedBy>Maya Desai</cp:lastModifiedBy>
  <cp:revision>8</cp:revision>
  <dcterms:created xsi:type="dcterms:W3CDTF">2006-08-16T00:00:00Z</dcterms:created>
  <dcterms:modified xsi:type="dcterms:W3CDTF">2025-05-01T12:06:42Z</dcterms:modified>
  <dc:identifier>DAGcJ1bnw8k</dc:identifier>
</cp:coreProperties>
</file>