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3" r:id="rId10"/>
    <p:sldId id="265" r:id="rId11"/>
    <p:sldId id="267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42E05-467C-439F-AE13-B4687929824F}" v="548" dt="2024-09-06T05:22:4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rewer" userId="a093c93728d5d561" providerId="LiveId" clId="{B1842E05-467C-439F-AE13-B4687929824F}"/>
    <pc:docChg chg="undo redo custSel modSld">
      <pc:chgData name="Victoria Brewer" userId="a093c93728d5d561" providerId="LiveId" clId="{B1842E05-467C-439F-AE13-B4687929824F}" dt="2024-09-06T05:22:57.295" v="824" actId="20577"/>
      <pc:docMkLst>
        <pc:docMk/>
      </pc:docMkLst>
      <pc:sldChg chg="modSp mod">
        <pc:chgData name="Victoria Brewer" userId="a093c93728d5d561" providerId="LiveId" clId="{B1842E05-467C-439F-AE13-B4687929824F}" dt="2024-09-05T21:47:50.493" v="0" actId="1076"/>
        <pc:sldMkLst>
          <pc:docMk/>
          <pc:sldMk cId="3688998053" sldId="257"/>
        </pc:sldMkLst>
        <pc:spChg chg="mod">
          <ac:chgData name="Victoria Brewer" userId="a093c93728d5d561" providerId="LiveId" clId="{B1842E05-467C-439F-AE13-B4687929824F}" dt="2024-09-05T21:47:50.493" v="0" actId="1076"/>
          <ac:spMkLst>
            <pc:docMk/>
            <pc:sldMk cId="3688998053" sldId="257"/>
            <ac:spMk id="5" creationId="{3F5713FD-F554-C92B-BEC4-584A56264EFB}"/>
          </ac:spMkLst>
        </pc:spChg>
      </pc:sldChg>
      <pc:sldChg chg="addSp modSp mod modAnim">
        <pc:chgData name="Victoria Brewer" userId="a093c93728d5d561" providerId="LiveId" clId="{B1842E05-467C-439F-AE13-B4687929824F}" dt="2024-09-05T21:59:48.177" v="89"/>
        <pc:sldMkLst>
          <pc:docMk/>
          <pc:sldMk cId="691834202" sldId="258"/>
        </pc:sldMkLst>
        <pc:spChg chg="add mod">
          <ac:chgData name="Victoria Brewer" userId="a093c93728d5d561" providerId="LiveId" clId="{B1842E05-467C-439F-AE13-B4687929824F}" dt="2024-09-05T21:59:03.731" v="86" actId="164"/>
          <ac:spMkLst>
            <pc:docMk/>
            <pc:sldMk cId="691834202" sldId="258"/>
            <ac:spMk id="6" creationId="{47A3A85A-6321-FFA1-E434-A502D8F2674F}"/>
          </ac:spMkLst>
        </pc:spChg>
        <pc:grpChg chg="add mod">
          <ac:chgData name="Victoria Brewer" userId="a093c93728d5d561" providerId="LiveId" clId="{B1842E05-467C-439F-AE13-B4687929824F}" dt="2024-09-05T21:59:09.188" v="87" actId="1076"/>
          <ac:grpSpMkLst>
            <pc:docMk/>
            <pc:sldMk cId="691834202" sldId="258"/>
            <ac:grpSpMk id="9" creationId="{FE1CEF6A-516F-B805-EDAF-9903B96AF890}"/>
          </ac:grpSpMkLst>
        </pc:grpChg>
        <pc:picChg chg="add mod">
          <ac:chgData name="Victoria Brewer" userId="a093c93728d5d561" providerId="LiveId" clId="{B1842E05-467C-439F-AE13-B4687929824F}" dt="2024-09-05T21:58:17.478" v="83" actId="1076"/>
          <ac:picMkLst>
            <pc:docMk/>
            <pc:sldMk cId="691834202" sldId="258"/>
            <ac:picMk id="3" creationId="{A52ED659-238B-13A5-A19F-F55912266CE6}"/>
          </ac:picMkLst>
        </pc:picChg>
        <pc:picChg chg="add mod ord">
          <ac:chgData name="Victoria Brewer" userId="a093c93728d5d561" providerId="LiveId" clId="{B1842E05-467C-439F-AE13-B4687929824F}" dt="2024-09-05T21:59:03.731" v="86" actId="164"/>
          <ac:picMkLst>
            <pc:docMk/>
            <pc:sldMk cId="691834202" sldId="258"/>
            <ac:picMk id="5" creationId="{EECD9933-08A9-AADA-D53D-7F08829CF4C2}"/>
          </ac:picMkLst>
        </pc:picChg>
        <pc:picChg chg="add mod">
          <ac:chgData name="Victoria Brewer" userId="a093c93728d5d561" providerId="LiveId" clId="{B1842E05-467C-439F-AE13-B4687929824F}" dt="2024-09-05T21:57:20.433" v="76" actId="1076"/>
          <ac:picMkLst>
            <pc:docMk/>
            <pc:sldMk cId="691834202" sldId="258"/>
            <ac:picMk id="8" creationId="{8E86CFE5-9122-22CE-E0C3-ABA159991D37}"/>
          </ac:picMkLst>
        </pc:picChg>
      </pc:sldChg>
      <pc:sldChg chg="addSp delSp modSp mod modAnim">
        <pc:chgData name="Victoria Brewer" userId="a093c93728d5d561" providerId="LiveId" clId="{B1842E05-467C-439F-AE13-B4687929824F}" dt="2024-09-06T05:13:22.161" v="647" actId="164"/>
        <pc:sldMkLst>
          <pc:docMk/>
          <pc:sldMk cId="2759948757" sldId="259"/>
        </pc:sldMkLst>
        <pc:spChg chg="add del mod">
          <ac:chgData name="Victoria Brewer" userId="a093c93728d5d561" providerId="LiveId" clId="{B1842E05-467C-439F-AE13-B4687929824F}" dt="2024-09-05T22:03:40.384" v="93" actId="478"/>
          <ac:spMkLst>
            <pc:docMk/>
            <pc:sldMk cId="2759948757" sldId="259"/>
            <ac:spMk id="4" creationId="{07216B7F-FBEB-94FF-FFAA-3AAB87A34AD9}"/>
          </ac:spMkLst>
        </pc:spChg>
        <pc:spChg chg="add mod ord">
          <ac:chgData name="Victoria Brewer" userId="a093c93728d5d561" providerId="LiveId" clId="{B1842E05-467C-439F-AE13-B4687929824F}" dt="2024-09-06T05:13:22.161" v="647" actId="164"/>
          <ac:spMkLst>
            <pc:docMk/>
            <pc:sldMk cId="2759948757" sldId="259"/>
            <ac:spMk id="13" creationId="{A65ABFB5-00A3-564B-3AC8-5812AA54CBE4}"/>
          </ac:spMkLst>
        </pc:spChg>
        <pc:spChg chg="add mod">
          <ac:chgData name="Victoria Brewer" userId="a093c93728d5d561" providerId="LiveId" clId="{B1842E05-467C-439F-AE13-B4687929824F}" dt="2024-09-05T22:12:26.302" v="203" actId="255"/>
          <ac:spMkLst>
            <pc:docMk/>
            <pc:sldMk cId="2759948757" sldId="259"/>
            <ac:spMk id="14" creationId="{A23B8F75-B4B1-647C-F283-68053084B957}"/>
          </ac:spMkLst>
        </pc:spChg>
        <pc:grpChg chg="add mod">
          <ac:chgData name="Victoria Brewer" userId="a093c93728d5d561" providerId="LiveId" clId="{B1842E05-467C-439F-AE13-B4687929824F}" dt="2024-09-06T05:12:26.335" v="645" actId="164"/>
          <ac:grpSpMkLst>
            <pc:docMk/>
            <pc:sldMk cId="2759948757" sldId="259"/>
            <ac:grpSpMk id="19" creationId="{9190F33B-2E7A-816E-E243-72A91A38BFA0}"/>
          </ac:grpSpMkLst>
        </pc:grpChg>
        <pc:grpChg chg="add mod">
          <ac:chgData name="Victoria Brewer" userId="a093c93728d5d561" providerId="LiveId" clId="{B1842E05-467C-439F-AE13-B4687929824F}" dt="2024-09-06T05:13:22.161" v="647" actId="164"/>
          <ac:grpSpMkLst>
            <pc:docMk/>
            <pc:sldMk cId="2759948757" sldId="259"/>
            <ac:grpSpMk id="20" creationId="{9C971CB5-14E1-6A9F-C006-09E2EEE52A41}"/>
          </ac:grpSpMkLst>
        </pc:grpChg>
        <pc:picChg chg="add del mod">
          <ac:chgData name="Victoria Brewer" userId="a093c93728d5d561" providerId="LiveId" clId="{B1842E05-467C-439F-AE13-B4687929824F}" dt="2024-09-05T22:03:40.384" v="93" actId="478"/>
          <ac:picMkLst>
            <pc:docMk/>
            <pc:sldMk cId="2759948757" sldId="259"/>
            <ac:picMk id="3" creationId="{0F577E0D-5AB2-F18F-B81B-C17E498AA370}"/>
          </ac:picMkLst>
        </pc:picChg>
        <pc:picChg chg="add mod ord">
          <ac:chgData name="Victoria Brewer" userId="a093c93728d5d561" providerId="LiveId" clId="{B1842E05-467C-439F-AE13-B4687929824F}" dt="2024-09-06T05:13:22.161" v="647" actId="164"/>
          <ac:picMkLst>
            <pc:docMk/>
            <pc:sldMk cId="2759948757" sldId="259"/>
            <ac:picMk id="6" creationId="{AF168CB6-6652-C817-3CE4-21A1C790BD7C}"/>
          </ac:picMkLst>
        </pc:picChg>
        <pc:picChg chg="add del mod">
          <ac:chgData name="Victoria Brewer" userId="a093c93728d5d561" providerId="LiveId" clId="{B1842E05-467C-439F-AE13-B4687929824F}" dt="2024-09-05T22:05:37.116" v="105" actId="478"/>
          <ac:picMkLst>
            <pc:docMk/>
            <pc:sldMk cId="2759948757" sldId="259"/>
            <ac:picMk id="8" creationId="{3BE17428-C011-F9C7-DA5B-201C6B7D16E2}"/>
          </ac:picMkLst>
        </pc:picChg>
        <pc:picChg chg="add mod">
          <ac:chgData name="Victoria Brewer" userId="a093c93728d5d561" providerId="LiveId" clId="{B1842E05-467C-439F-AE13-B4687929824F}" dt="2024-09-05T22:05:45.593" v="108" actId="14100"/>
          <ac:picMkLst>
            <pc:docMk/>
            <pc:sldMk cId="2759948757" sldId="259"/>
            <ac:picMk id="10" creationId="{BE1C38FE-4F63-1D02-C792-B27A5C11BC0E}"/>
          </ac:picMkLst>
        </pc:picChg>
        <pc:picChg chg="add mod">
          <ac:chgData name="Victoria Brewer" userId="a093c93728d5d561" providerId="LiveId" clId="{B1842E05-467C-439F-AE13-B4687929824F}" dt="2024-09-05T22:07:13.774" v="117" actId="14100"/>
          <ac:picMkLst>
            <pc:docMk/>
            <pc:sldMk cId="2759948757" sldId="259"/>
            <ac:picMk id="12" creationId="{B40D7F7A-D43D-B706-45FB-63C88F585166}"/>
          </ac:picMkLst>
        </pc:picChg>
        <pc:picChg chg="add del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6" creationId="{BF22BE37-554B-13A4-AB04-0A165F11716C}"/>
          </ac:picMkLst>
        </pc:picChg>
        <pc:picChg chg="add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8" creationId="{018B076C-6624-FB26-E6DA-F108B34421EC}"/>
          </ac:picMkLst>
        </pc:picChg>
      </pc:sldChg>
      <pc:sldChg chg="addSp delSp modSp mod modAnim">
        <pc:chgData name="Victoria Brewer" userId="a093c93728d5d561" providerId="LiveId" clId="{B1842E05-467C-439F-AE13-B4687929824F}" dt="2024-09-06T05:15:31.019" v="712" actId="1076"/>
        <pc:sldMkLst>
          <pc:docMk/>
          <pc:sldMk cId="3691995226" sldId="260"/>
        </pc:sldMkLst>
        <pc:spChg chg="add del mod">
          <ac:chgData name="Victoria Brewer" userId="a093c93728d5d561" providerId="LiveId" clId="{B1842E05-467C-439F-AE13-B4687929824F}" dt="2024-09-05T22:52:04.288" v="213" actId="478"/>
          <ac:spMkLst>
            <pc:docMk/>
            <pc:sldMk cId="3691995226" sldId="260"/>
            <ac:spMk id="6" creationId="{B6A0039B-C08D-4A20-DD1E-B6DAA4DBE83F}"/>
          </ac:spMkLst>
        </pc:spChg>
        <pc:spChg chg="add del mod">
          <ac:chgData name="Victoria Brewer" userId="a093c93728d5d561" providerId="LiveId" clId="{B1842E05-467C-439F-AE13-B4687929824F}" dt="2024-09-05T22:52:35.112" v="217" actId="478"/>
          <ac:spMkLst>
            <pc:docMk/>
            <pc:sldMk cId="3691995226" sldId="260"/>
            <ac:spMk id="9" creationId="{DB25100C-DC66-A795-B11C-22F82AC98DCA}"/>
          </ac:spMkLst>
        </pc:spChg>
        <pc:spChg chg="add mod">
          <ac:chgData name="Victoria Brewer" userId="a093c93728d5d561" providerId="LiveId" clId="{B1842E05-467C-439F-AE13-B4687929824F}" dt="2024-09-06T05:13:57.070" v="648" actId="164"/>
          <ac:spMkLst>
            <pc:docMk/>
            <pc:sldMk cId="3691995226" sldId="260"/>
            <ac:spMk id="12" creationId="{DABA6640-C829-63EA-A3A3-3328EF7342EB}"/>
          </ac:spMkLst>
        </pc:spChg>
        <pc:spChg chg="add mod">
          <ac:chgData name="Victoria Brewer" userId="a093c93728d5d561" providerId="LiveId" clId="{B1842E05-467C-439F-AE13-B4687929824F}" dt="2024-09-05T22:57:03.772" v="290"/>
          <ac:spMkLst>
            <pc:docMk/>
            <pc:sldMk cId="3691995226" sldId="260"/>
            <ac:spMk id="13" creationId="{2D07499A-BC13-BC6B-5A77-721EA0A4C05B}"/>
          </ac:spMkLst>
        </pc:spChg>
        <pc:spChg chg="add mod">
          <ac:chgData name="Victoria Brewer" userId="a093c93728d5d561" providerId="LiveId" clId="{B1842E05-467C-439F-AE13-B4687929824F}" dt="2024-09-06T05:08:54.715" v="591" actId="164"/>
          <ac:spMkLst>
            <pc:docMk/>
            <pc:sldMk cId="3691995226" sldId="260"/>
            <ac:spMk id="14" creationId="{DF01E0AD-8381-EE3D-CBD1-D13058B080D4}"/>
          </ac:spMkLst>
        </pc:spChg>
        <pc:spChg chg="add mod">
          <ac:chgData name="Victoria Brewer" userId="a093c93728d5d561" providerId="LiveId" clId="{B1842E05-467C-439F-AE13-B4687929824F}" dt="2024-09-06T05:15:30.519" v="711" actId="20577"/>
          <ac:spMkLst>
            <pc:docMk/>
            <pc:sldMk cId="3691995226" sldId="260"/>
            <ac:spMk id="15" creationId="{6E00AD70-227B-7F50-DF76-5913AC70BF41}"/>
          </ac:spMkLst>
        </pc:spChg>
        <pc:spChg chg="add mod">
          <ac:chgData name="Victoria Brewer" userId="a093c93728d5d561" providerId="LiveId" clId="{B1842E05-467C-439F-AE13-B4687929824F}" dt="2024-09-06T05:09:00.878" v="592" actId="164"/>
          <ac:spMkLst>
            <pc:docMk/>
            <pc:sldMk cId="3691995226" sldId="260"/>
            <ac:spMk id="16" creationId="{DECD8100-A959-8959-E022-A295CFF25481}"/>
          </ac:spMkLst>
        </pc:spChg>
        <pc:spChg chg="add del mod">
          <ac:chgData name="Victoria Brewer" userId="a093c93728d5d561" providerId="LiveId" clId="{B1842E05-467C-439F-AE13-B4687929824F}" dt="2024-09-06T05:07:24.707" v="532" actId="478"/>
          <ac:spMkLst>
            <pc:docMk/>
            <pc:sldMk cId="3691995226" sldId="260"/>
            <ac:spMk id="21" creationId="{ECFFAD96-7DC6-149F-8371-C215DC4EA294}"/>
          </ac:spMkLst>
        </pc:spChg>
        <pc:spChg chg="add del mod">
          <ac:chgData name="Victoria Brewer" userId="a093c93728d5d561" providerId="LiveId" clId="{B1842E05-467C-439F-AE13-B4687929824F}" dt="2024-09-06T05:08:48.188" v="590" actId="478"/>
          <ac:spMkLst>
            <pc:docMk/>
            <pc:sldMk cId="3691995226" sldId="260"/>
            <ac:spMk id="24" creationId="{1FABBF46-416B-A3BD-9D7B-9275F82CC1F9}"/>
          </ac:spMkLst>
        </pc:spChg>
        <pc:grpChg chg="add mod">
          <ac:chgData name="Victoria Brewer" userId="a093c93728d5d561" providerId="LiveId" clId="{B1842E05-467C-439F-AE13-B4687929824F}" dt="2024-09-06T05:08:54.715" v="591" actId="164"/>
          <ac:grpSpMkLst>
            <pc:docMk/>
            <pc:sldMk cId="3691995226" sldId="260"/>
            <ac:grpSpMk id="25" creationId="{B02F134C-D510-C7AC-7902-0C9350A55FD4}"/>
          </ac:grpSpMkLst>
        </pc:grpChg>
        <pc:grpChg chg="add mod">
          <ac:chgData name="Victoria Brewer" userId="a093c93728d5d561" providerId="LiveId" clId="{B1842E05-467C-439F-AE13-B4687929824F}" dt="2024-09-06T05:15:31.019" v="712" actId="1076"/>
          <ac:grpSpMkLst>
            <pc:docMk/>
            <pc:sldMk cId="3691995226" sldId="260"/>
            <ac:grpSpMk id="26" creationId="{1791E3FE-FEA9-C17B-424F-817BD81094BA}"/>
          </ac:grpSpMkLst>
        </pc:grpChg>
        <pc:grpChg chg="add mod">
          <ac:chgData name="Victoria Brewer" userId="a093c93728d5d561" providerId="LiveId" clId="{B1842E05-467C-439F-AE13-B4687929824F}" dt="2024-09-06T05:13:57.070" v="648" actId="164"/>
          <ac:grpSpMkLst>
            <pc:docMk/>
            <pc:sldMk cId="3691995226" sldId="260"/>
            <ac:grpSpMk id="27" creationId="{DB93B7E1-660B-4A0C-05A0-6B36E5FDAD02}"/>
          </ac:grpSpMkLst>
        </pc:grpChg>
        <pc:picChg chg="add del mod">
          <ac:chgData name="Victoria Brewer" userId="a093c93728d5d561" providerId="LiveId" clId="{B1842E05-467C-439F-AE13-B4687929824F}" dt="2024-09-05T22:51:38.067" v="209" actId="478"/>
          <ac:picMkLst>
            <pc:docMk/>
            <pc:sldMk cId="3691995226" sldId="260"/>
            <ac:picMk id="3" creationId="{EE29D380-2C0F-012B-240A-15C9E4F9FCFC}"/>
          </ac:picMkLst>
        </pc:picChg>
        <pc:picChg chg="add del mod">
          <ac:chgData name="Victoria Brewer" userId="a093c93728d5d561" providerId="LiveId" clId="{B1842E05-467C-439F-AE13-B4687929824F}" dt="2024-09-05T22:52:04.288" v="213" actId="478"/>
          <ac:picMkLst>
            <pc:docMk/>
            <pc:sldMk cId="3691995226" sldId="260"/>
            <ac:picMk id="5" creationId="{4A1C9576-2D0A-6FB1-C15E-64896E59AF2A}"/>
          </ac:picMkLst>
        </pc:picChg>
        <pc:picChg chg="add mod ord">
          <ac:chgData name="Victoria Brewer" userId="a093c93728d5d561" providerId="LiveId" clId="{B1842E05-467C-439F-AE13-B4687929824F}" dt="2024-09-06T05:13:57.070" v="648" actId="164"/>
          <ac:picMkLst>
            <pc:docMk/>
            <pc:sldMk cId="3691995226" sldId="260"/>
            <ac:picMk id="8" creationId="{0CC6BE09-5EBA-3E02-9E97-8ABE1F7A33A2}"/>
          </ac:picMkLst>
        </pc:picChg>
        <pc:picChg chg="add del">
          <ac:chgData name="Victoria Brewer" userId="a093c93728d5d561" providerId="LiveId" clId="{B1842E05-467C-439F-AE13-B4687929824F}" dt="2024-09-05T22:53:19.294" v="224" actId="478"/>
          <ac:picMkLst>
            <pc:docMk/>
            <pc:sldMk cId="3691995226" sldId="260"/>
            <ac:picMk id="11" creationId="{77A19090-301A-E39E-C52E-E016B19827F8}"/>
          </ac:picMkLst>
        </pc:picChg>
        <pc:picChg chg="add del mod">
          <ac:chgData name="Victoria Brewer" userId="a093c93728d5d561" providerId="LiveId" clId="{B1842E05-467C-439F-AE13-B4687929824F}" dt="2024-09-06T05:06:50.853" v="522" actId="478"/>
          <ac:picMkLst>
            <pc:docMk/>
            <pc:sldMk cId="3691995226" sldId="260"/>
            <ac:picMk id="18" creationId="{400BE7AD-A391-307F-B51B-68D34E65481C}"/>
          </ac:picMkLst>
        </pc:picChg>
        <pc:picChg chg="add del mod">
          <ac:chgData name="Victoria Brewer" userId="a093c93728d5d561" providerId="LiveId" clId="{B1842E05-467C-439F-AE13-B4687929824F}" dt="2024-09-06T05:08:54.715" v="591" actId="164"/>
          <ac:picMkLst>
            <pc:docMk/>
            <pc:sldMk cId="3691995226" sldId="260"/>
            <ac:picMk id="20" creationId="{0452B626-1E78-4570-748F-DBB60D3A3774}"/>
          </ac:picMkLst>
        </pc:picChg>
        <pc:picChg chg="add mod">
          <ac:chgData name="Victoria Brewer" userId="a093c93728d5d561" providerId="LiveId" clId="{B1842E05-467C-439F-AE13-B4687929824F}" dt="2024-09-06T05:09:00.878" v="592" actId="164"/>
          <ac:picMkLst>
            <pc:docMk/>
            <pc:sldMk cId="3691995226" sldId="260"/>
            <ac:picMk id="23" creationId="{82A949C7-4DF2-F10B-E60E-A442B06A43E4}"/>
          </ac:picMkLst>
        </pc:picChg>
      </pc:sldChg>
      <pc:sldChg chg="addSp modSp mod modAnim">
        <pc:chgData name="Victoria Brewer" userId="a093c93728d5d561" providerId="LiveId" clId="{B1842E05-467C-439F-AE13-B4687929824F}" dt="2024-09-06T05:21:30.629" v="805" actId="207"/>
        <pc:sldMkLst>
          <pc:docMk/>
          <pc:sldMk cId="4097650812" sldId="261"/>
        </pc:sldMkLst>
        <pc:spChg chg="add mod">
          <ac:chgData name="Victoria Brewer" userId="a093c93728d5d561" providerId="LiveId" clId="{B1842E05-467C-439F-AE13-B4687929824F}" dt="2024-09-06T05:20:35.494" v="804" actId="164"/>
          <ac:spMkLst>
            <pc:docMk/>
            <pc:sldMk cId="4097650812" sldId="261"/>
            <ac:spMk id="2" creationId="{67361B7C-5ED8-E04A-0E3D-A9A38F66F715}"/>
          </ac:spMkLst>
        </pc:spChg>
        <pc:spChg chg="add mod">
          <ac:chgData name="Victoria Brewer" userId="a093c93728d5d561" providerId="LiveId" clId="{B1842E05-467C-439F-AE13-B4687929824F}" dt="2024-09-06T05:21:30.629" v="805" actId="207"/>
          <ac:spMkLst>
            <pc:docMk/>
            <pc:sldMk cId="4097650812" sldId="261"/>
            <ac:spMk id="5" creationId="{10E66DF3-E50D-02DE-FE59-71E265365019}"/>
          </ac:spMkLst>
        </pc:spChg>
        <pc:grpChg chg="add mod">
          <ac:chgData name="Victoria Brewer" userId="a093c93728d5d561" providerId="LiveId" clId="{B1842E05-467C-439F-AE13-B4687929824F}" dt="2024-09-06T05:20:35.494" v="804" actId="164"/>
          <ac:grpSpMkLst>
            <pc:docMk/>
            <pc:sldMk cId="4097650812" sldId="261"/>
            <ac:grpSpMk id="6" creationId="{0752C67E-F6C3-3FDF-33F3-2CD9FA699115}"/>
          </ac:grpSpMkLst>
        </pc:grpChg>
        <pc:picChg chg="add mod">
          <ac:chgData name="Victoria Brewer" userId="a093c93728d5d561" providerId="LiveId" clId="{B1842E05-467C-439F-AE13-B4687929824F}" dt="2024-09-06T05:20:35.494" v="804" actId="164"/>
          <ac:picMkLst>
            <pc:docMk/>
            <pc:sldMk cId="4097650812" sldId="261"/>
            <ac:picMk id="4" creationId="{D72C63F3-7D85-4D0D-C341-9AA6C12849BA}"/>
          </ac:picMkLst>
        </pc:picChg>
      </pc:sldChg>
      <pc:sldChg chg="addSp modSp mod">
        <pc:chgData name="Victoria Brewer" userId="a093c93728d5d561" providerId="LiveId" clId="{B1842E05-467C-439F-AE13-B4687929824F}" dt="2024-09-06T05:22:57.295" v="824" actId="20577"/>
        <pc:sldMkLst>
          <pc:docMk/>
          <pc:sldMk cId="3044191529" sldId="262"/>
        </pc:sldMkLst>
        <pc:spChg chg="add mod">
          <ac:chgData name="Victoria Brewer" userId="a093c93728d5d561" providerId="LiveId" clId="{B1842E05-467C-439F-AE13-B4687929824F}" dt="2024-09-06T05:22:57.295" v="824" actId="20577"/>
          <ac:spMkLst>
            <pc:docMk/>
            <pc:sldMk cId="3044191529" sldId="262"/>
            <ac:spMk id="2" creationId="{96DC6086-6DDF-BCF7-EA82-97BA0C3DA7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4AB4-8BF1-44DF-99AC-6AAA85F55C74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A875-443C-4B30-B0EC-4A5C77495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A875-443C-4B30-B0EC-4A5C774955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0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24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8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2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F498-C7BE-4CC6-9C57-2DB8DD78F88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af-autumn-autumn-leaves-fall-red-984998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oak-oak-leaves-leaves-autumn-fall-157967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openclipart.org/detail/23546/autumn%20leaves%20on%20branch" TargetMode="External"/><Relationship Id="rId4" Type="http://schemas.openxmlformats.org/officeDocument/2006/relationships/hyperlink" Target="https://pixabay.com/en/leaf-orange-isolated-fall-autumn-32642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pixabay.com/en/girl-football-kicking-soccer-sport-31221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en/playing-ball-kids-boy-girl-31339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ed_star_unboxed-2000px.png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viantart.com/adamlhumphreys/art/CM-Leaf-272215255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la-clase-de-laura.blogspot.com/2015/1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717BC-F4D5-B977-0C8F-388F9F465AAD}"/>
              </a:ext>
            </a:extLst>
          </p:cNvPr>
          <p:cNvSpPr txBox="1"/>
          <p:nvPr/>
        </p:nvSpPr>
        <p:spPr>
          <a:xfrm>
            <a:off x="3510905" y="95650"/>
            <a:ext cx="832879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Meet the Teacher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0951C-FD03-79BA-BED7-24843377E0EA}"/>
              </a:ext>
            </a:extLst>
          </p:cNvPr>
          <p:cNvGrpSpPr/>
          <p:nvPr/>
        </p:nvGrpSpPr>
        <p:grpSpPr>
          <a:xfrm>
            <a:off x="1932125" y="1418303"/>
            <a:ext cx="7018263" cy="2525612"/>
            <a:chOff x="2257811" y="3438400"/>
            <a:chExt cx="7018263" cy="2525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666AC-A210-EF49-82E3-024753760B1C}"/>
                </a:ext>
              </a:extLst>
            </p:cNvPr>
            <p:cNvSpPr txBox="1"/>
            <p:nvPr/>
          </p:nvSpPr>
          <p:spPr>
            <a:xfrm>
              <a:off x="3030467" y="4009012"/>
              <a:ext cx="5752715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/>
                <a:t>Autumn Term</a:t>
              </a:r>
            </a:p>
          </p:txBody>
        </p:sp>
        <p:pic>
          <p:nvPicPr>
            <p:cNvPr id="33" name="Picture 32" descr="A orange leaf on a black background&#10;&#10;Description automatically generated">
              <a:extLst>
                <a:ext uri="{FF2B5EF4-FFF2-40B4-BE49-F238E27FC236}">
                  <a16:creationId xmlns:a16="http://schemas.microsoft.com/office/drawing/2014/main" id="{1A318517-2F49-0AF2-1622-304BE1840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8121287" y="3438400"/>
              <a:ext cx="1154787" cy="1126622"/>
            </a:xfrm>
            <a:prstGeom prst="rect">
              <a:avLst/>
            </a:prstGeom>
          </p:spPr>
        </p:pic>
        <p:pic>
          <p:nvPicPr>
            <p:cNvPr id="37" name="Picture 36" descr="A group of leaves on a black background&#10;&#10;Description automatically generated">
              <a:extLst>
                <a:ext uri="{FF2B5EF4-FFF2-40B4-BE49-F238E27FC236}">
                  <a16:creationId xmlns:a16="http://schemas.microsoft.com/office/drawing/2014/main" id="{FA59A071-3A34-46E8-8FDF-AAD839F0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2351071" y="3569911"/>
              <a:ext cx="1012331" cy="863600"/>
            </a:xfrm>
            <a:prstGeom prst="rect">
              <a:avLst/>
            </a:prstGeom>
          </p:spPr>
        </p:pic>
        <p:pic>
          <p:nvPicPr>
            <p:cNvPr id="39" name="Picture 38" descr="A red leaf with black background&#10;&#10;Description automatically generated">
              <a:extLst>
                <a:ext uri="{FF2B5EF4-FFF2-40B4-BE49-F238E27FC236}">
                  <a16:creationId xmlns:a16="http://schemas.microsoft.com/office/drawing/2014/main" id="{928C4043-45CD-354C-D20B-5B0A435F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 rot="15364663">
              <a:off x="2300270" y="4807622"/>
              <a:ext cx="1113931" cy="1198849"/>
            </a:xfrm>
            <a:prstGeom prst="rect">
              <a:avLst/>
            </a:prstGeom>
          </p:spPr>
        </p:pic>
        <p:pic>
          <p:nvPicPr>
            <p:cNvPr id="41" name="Picture 40" descr="A group of brown and yellow leaves&#10;&#10;Description automatically generated">
              <a:extLst>
                <a:ext uri="{FF2B5EF4-FFF2-40B4-BE49-F238E27FC236}">
                  <a16:creationId xmlns:a16="http://schemas.microsoft.com/office/drawing/2014/main" id="{03CA0A64-F4CF-4C3C-FA56-AE390BFB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 rot="3880319">
              <a:off x="8317593" y="4876605"/>
              <a:ext cx="788810" cy="84856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5652" y="3818789"/>
            <a:ext cx="5279016" cy="28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Home learning</a:t>
            </a:r>
            <a:endParaRPr lang="en-GB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059366" y="1460810"/>
            <a:ext cx="81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will often send work home for the children, usually phonics. It is optional work that you can choose to complete if your child would like to. Other than this </a:t>
            </a:r>
            <a:r>
              <a:rPr lang="en-GB" dirty="0" smtClean="0">
                <a:solidFill>
                  <a:srgbClr val="00B0F0"/>
                </a:solidFill>
              </a:rPr>
              <a:t>Numbots, reading and spelling </a:t>
            </a:r>
            <a:r>
              <a:rPr lang="en-GB" dirty="0" smtClean="0"/>
              <a:t>are things that your child can do at home. I will cover these in the next few slides.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98" y="2883514"/>
            <a:ext cx="5010849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31" y="743294"/>
            <a:ext cx="2916774" cy="5191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2511862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fluency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1448679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confidence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385496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Practise regularly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8775" y="3589867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Tackle challenges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4857569"/>
            <a:ext cx="4606624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Login: </a:t>
            </a:r>
            <a:r>
              <a:rPr lang="en-US" sz="3200" dirty="0" err="1"/>
              <a:t>surnam</a:t>
            </a:r>
            <a:r>
              <a:rPr lang="en-US" sz="3200" dirty="0"/>
              <a:t>:@rkps.me</a:t>
            </a:r>
          </a:p>
          <a:p>
            <a:r>
              <a:rPr lang="en-US" sz="3200" dirty="0"/>
              <a:t>Password: words123</a:t>
            </a:r>
          </a:p>
        </p:txBody>
      </p:sp>
    </p:spTree>
    <p:extLst>
      <p:ext uri="{BB962C8B-B14F-4D97-AF65-F5344CB8AC3E}">
        <p14:creationId xmlns:p14="http://schemas.microsoft.com/office/powerpoint/2010/main" val="2964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reading?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15844" y="1929161"/>
            <a:ext cx="80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is amazing to read to your children! However it is even more important if </a:t>
            </a:r>
            <a:r>
              <a:rPr lang="en-GB" dirty="0" smtClean="0">
                <a:solidFill>
                  <a:srgbClr val="00B050"/>
                </a:solidFill>
              </a:rPr>
              <a:t>they can read to you</a:t>
            </a:r>
            <a:r>
              <a:rPr lang="en-GB" dirty="0" smtClean="0"/>
              <a:t>. Let your child “sound out” words instead of saying it for them. At least 3 times of a week makes a huge difference.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8" y="3296941"/>
            <a:ext cx="4439270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spelling?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72192" y="2286224"/>
            <a:ext cx="5063633" cy="3453951"/>
            <a:chOff x="607727" y="2885704"/>
            <a:chExt cx="5063633" cy="34539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727" y="3589867"/>
              <a:ext cx="5063633" cy="274978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7727" y="2885704"/>
              <a:ext cx="5063633" cy="5390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Year 1 Words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1" y="2286224"/>
            <a:ext cx="4570287" cy="196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251" y="4255676"/>
            <a:ext cx="457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lots of amazing free games that help with spelling and phonics.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978419" y="322981"/>
            <a:ext cx="5894539" cy="2565132"/>
          </a:xfrm>
          <a:prstGeom prst="cloudCallout">
            <a:avLst>
              <a:gd name="adj1" fmla="val -52391"/>
              <a:gd name="adj2" fmla="val 6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Any questions?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7F4DE-B6BA-90DC-78C9-7F80E9EB3470}"/>
              </a:ext>
            </a:extLst>
          </p:cNvPr>
          <p:cNvSpPr txBox="1"/>
          <p:nvPr/>
        </p:nvSpPr>
        <p:spPr>
          <a:xfrm>
            <a:off x="1023340" y="178091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Today, we will talk about: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FD0C8-573F-E3E9-357B-69C2E0D3FF0D}"/>
              </a:ext>
            </a:extLst>
          </p:cNvPr>
          <p:cNvSpPr txBox="1"/>
          <p:nvPr/>
        </p:nvSpPr>
        <p:spPr>
          <a:xfrm>
            <a:off x="1086350" y="294388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Routines, timetable and any other parent/carer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9ECBF-9341-E713-1B4C-15D35195E3EC}"/>
              </a:ext>
            </a:extLst>
          </p:cNvPr>
          <p:cNvSpPr txBox="1"/>
          <p:nvPr/>
        </p:nvSpPr>
        <p:spPr>
          <a:xfrm>
            <a:off x="1086236" y="3828546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Year group, class and home-school learning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713FD-F554-C92B-BEC4-584A56264EFB}"/>
              </a:ext>
            </a:extLst>
          </p:cNvPr>
          <p:cNvSpPr txBox="1"/>
          <p:nvPr/>
        </p:nvSpPr>
        <p:spPr>
          <a:xfrm>
            <a:off x="1124473" y="476355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Questions at the end</a:t>
            </a:r>
          </a:p>
        </p:txBody>
      </p:sp>
    </p:spTree>
    <p:extLst>
      <p:ext uri="{BB962C8B-B14F-4D97-AF65-F5344CB8AC3E}">
        <p14:creationId xmlns:p14="http://schemas.microsoft.com/office/powerpoint/2010/main" val="368899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ED659-238B-13A5-A19F-F5591226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08" y="2452739"/>
            <a:ext cx="6554115" cy="402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6CFE5-9122-22CE-E0C3-ABA15999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49" y="95723"/>
            <a:ext cx="4887007" cy="8954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1CEF6A-516F-B805-EDAF-9903B96AF890}"/>
              </a:ext>
            </a:extLst>
          </p:cNvPr>
          <p:cNvGrpSpPr/>
          <p:nvPr/>
        </p:nvGrpSpPr>
        <p:grpSpPr>
          <a:xfrm>
            <a:off x="2130908" y="1256996"/>
            <a:ext cx="6554114" cy="827668"/>
            <a:chOff x="2045010" y="1239921"/>
            <a:chExt cx="6554114" cy="8276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A3A85A-6321-FFA1-E434-A502D8F2674F}"/>
                </a:ext>
              </a:extLst>
            </p:cNvPr>
            <p:cNvSpPr txBox="1"/>
            <p:nvPr/>
          </p:nvSpPr>
          <p:spPr>
            <a:xfrm>
              <a:off x="2045010" y="1535867"/>
              <a:ext cx="65541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The children look so smart – thank you.</a:t>
              </a:r>
            </a:p>
          </p:txBody>
        </p:sp>
        <p:pic>
          <p:nvPicPr>
            <p:cNvPr id="5" name="Picture 4" descr="A cartoon emoji with a thumbs up&#10;&#10;Description automatically generated">
              <a:extLst>
                <a:ext uri="{FF2B5EF4-FFF2-40B4-BE49-F238E27FC236}">
                  <a16:creationId xmlns:a16="http://schemas.microsoft.com/office/drawing/2014/main" id="{EECD9933-08A9-AADA-D53D-7F08829C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6976524" y="1239921"/>
              <a:ext cx="1185028" cy="827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C38FE-4F63-1D02-C792-B27A5C11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724" y="5115852"/>
            <a:ext cx="1103458" cy="1491488"/>
          </a:xfrm>
          <a:prstGeom prst="rect">
            <a:avLst/>
          </a:prstGeom>
        </p:spPr>
      </p:pic>
      <p:pic>
        <p:nvPicPr>
          <p:cNvPr id="12" name="Picture 11" descr="A cartoon of kids playing with a ball&#10;&#10;Description automatically generated">
            <a:extLst>
              <a:ext uri="{FF2B5EF4-FFF2-40B4-BE49-F238E27FC236}">
                <a16:creationId xmlns:a16="http://schemas.microsoft.com/office/drawing/2014/main" id="{B40D7F7A-D43D-B706-45FB-63C88F5851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24365" y="5385644"/>
            <a:ext cx="1519655" cy="13083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971CB5-14E1-6A9F-C006-09E2EEE52A41}"/>
              </a:ext>
            </a:extLst>
          </p:cNvPr>
          <p:cNvGrpSpPr/>
          <p:nvPr/>
        </p:nvGrpSpPr>
        <p:grpSpPr>
          <a:xfrm>
            <a:off x="3474394" y="161272"/>
            <a:ext cx="5457939" cy="1200329"/>
            <a:chOff x="3474394" y="161272"/>
            <a:chExt cx="5457939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5ABFB5-00A3-564B-3AC8-5812AA54CBE4}"/>
                </a:ext>
              </a:extLst>
            </p:cNvPr>
            <p:cNvSpPr txBox="1"/>
            <p:nvPr/>
          </p:nvSpPr>
          <p:spPr>
            <a:xfrm>
              <a:off x="3474394" y="161272"/>
              <a:ext cx="5457939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7200" dirty="0"/>
                <a:t>   PE Days</a:t>
              </a:r>
            </a:p>
          </p:txBody>
        </p:sp>
        <p:pic>
          <p:nvPicPr>
            <p:cNvPr id="6" name="Picture 5" descr="A cartoon of a child kicking a football ball&#10;&#10;Description automatically generated">
              <a:extLst>
                <a:ext uri="{FF2B5EF4-FFF2-40B4-BE49-F238E27FC236}">
                  <a16:creationId xmlns:a16="http://schemas.microsoft.com/office/drawing/2014/main" id="{AF168CB6-6652-C817-3CE4-21A1C790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7815945" y="213983"/>
              <a:ext cx="1100996" cy="114761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3B8F75-B4B1-647C-F283-68053084B957}"/>
              </a:ext>
            </a:extLst>
          </p:cNvPr>
          <p:cNvSpPr txBox="1"/>
          <p:nvPr/>
        </p:nvSpPr>
        <p:spPr>
          <a:xfrm>
            <a:off x="810403" y="1678308"/>
            <a:ext cx="8675342" cy="12311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Kahlo’s</a:t>
            </a:r>
            <a:r>
              <a:rPr lang="en-GB" sz="3200" dirty="0" smtClean="0"/>
              <a:t> </a:t>
            </a:r>
            <a:r>
              <a:rPr lang="en-GB" sz="3200" dirty="0"/>
              <a:t>C</a:t>
            </a:r>
            <a:r>
              <a:rPr lang="en-GB" sz="3200" dirty="0" smtClean="0"/>
              <a:t>lass’s </a:t>
            </a:r>
            <a:r>
              <a:rPr lang="en-GB" sz="3200" dirty="0"/>
              <a:t>PE days </a:t>
            </a:r>
            <a:r>
              <a:rPr lang="en-GB" sz="3200" dirty="0" smtClean="0"/>
              <a:t>are</a:t>
            </a:r>
            <a:endParaRPr lang="en-GB" sz="3200" dirty="0"/>
          </a:p>
          <a:p>
            <a:endParaRPr lang="en-GB" sz="1000" dirty="0"/>
          </a:p>
          <a:p>
            <a:pPr algn="ctr"/>
            <a:r>
              <a:rPr lang="en-GB" sz="3200" b="1" dirty="0" smtClean="0"/>
              <a:t>Monday</a:t>
            </a:r>
            <a:r>
              <a:rPr lang="en-GB" sz="3200" b="1" dirty="0" smtClean="0"/>
              <a:t> and Wednesday</a:t>
            </a:r>
            <a:endParaRPr lang="en-GB" sz="32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0F33B-2E7A-816E-E243-72A91A38BFA0}"/>
              </a:ext>
            </a:extLst>
          </p:cNvPr>
          <p:cNvGrpSpPr/>
          <p:nvPr/>
        </p:nvGrpSpPr>
        <p:grpSpPr>
          <a:xfrm>
            <a:off x="3053052" y="3264330"/>
            <a:ext cx="6458723" cy="3225204"/>
            <a:chOff x="3053052" y="3264330"/>
            <a:chExt cx="6458723" cy="32252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22BE37-554B-13A4-AB04-0A165F117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3052" y="3742170"/>
              <a:ext cx="5515745" cy="27473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8B076C-6624-FB26-E6DA-F108B3442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9867" y="3264330"/>
              <a:ext cx="2021908" cy="18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9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B93B7E1-660B-4A0C-05A0-6B36E5FDAD02}"/>
              </a:ext>
            </a:extLst>
          </p:cNvPr>
          <p:cNvGrpSpPr/>
          <p:nvPr/>
        </p:nvGrpSpPr>
        <p:grpSpPr>
          <a:xfrm>
            <a:off x="3445568" y="161272"/>
            <a:ext cx="5812226" cy="1754326"/>
            <a:chOff x="3445568" y="161272"/>
            <a:chExt cx="5812226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A6640-C829-63EA-A3A3-3328EF7342EB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Special Mentions</a:t>
              </a:r>
            </a:p>
          </p:txBody>
        </p:sp>
        <p:pic>
          <p:nvPicPr>
            <p:cNvPr id="8" name="Picture 7" descr="A tree with orange leaves&#10;&#10;Description automatically generated">
              <a:extLst>
                <a:ext uri="{FF2B5EF4-FFF2-40B4-BE49-F238E27FC236}">
                  <a16:creationId xmlns:a16="http://schemas.microsoft.com/office/drawing/2014/main" id="{0CC6BE09-5EBA-3E02-9E97-8ABE1F7A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7503468" y="161272"/>
              <a:ext cx="1754326" cy="175432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588476" y="3827689"/>
            <a:ext cx="9125892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You will receive a </a:t>
            </a:r>
            <a:r>
              <a:rPr lang="en-GB" sz="3200" dirty="0" smtClean="0"/>
              <a:t>Ping </a:t>
            </a:r>
            <a:r>
              <a:rPr lang="en-GB" sz="3200" dirty="0"/>
              <a:t>on the Friday before</a:t>
            </a:r>
            <a:r>
              <a:rPr lang="en-GB" sz="3200" dirty="0" smtClean="0"/>
              <a:t>. Your child will also get a sticker.</a:t>
            </a:r>
            <a:endParaRPr lang="en-GB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F134C-D510-C7AC-7902-0C9350A55FD4}"/>
              </a:ext>
            </a:extLst>
          </p:cNvPr>
          <p:cNvGrpSpPr/>
          <p:nvPr/>
        </p:nvGrpSpPr>
        <p:grpSpPr>
          <a:xfrm>
            <a:off x="588476" y="2404534"/>
            <a:ext cx="9125892" cy="1077218"/>
            <a:chOff x="588476" y="2404534"/>
            <a:chExt cx="9125892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1E0AD-8381-EE3D-CBD1-D13058B080D4}"/>
                </a:ext>
              </a:extLst>
            </p:cNvPr>
            <p:cNvSpPr txBox="1"/>
            <p:nvPr/>
          </p:nvSpPr>
          <p:spPr>
            <a:xfrm>
              <a:off x="588476" y="2404534"/>
              <a:ext cx="9125892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Special Mentions assemblies are every Friday after Rock Up and Read.</a:t>
              </a:r>
            </a:p>
          </p:txBody>
        </p:sp>
        <p:pic>
          <p:nvPicPr>
            <p:cNvPr id="20" name="Picture 1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0452B626-1E78-4570-748F-DBB60D3A3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 rot="4889031">
              <a:off x="8843376" y="2545470"/>
              <a:ext cx="732410" cy="73241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1E3FE-FEA9-C17B-424F-817BD81094BA}"/>
              </a:ext>
            </a:extLst>
          </p:cNvPr>
          <p:cNvGrpSpPr/>
          <p:nvPr/>
        </p:nvGrpSpPr>
        <p:grpSpPr>
          <a:xfrm>
            <a:off x="717675" y="5211259"/>
            <a:ext cx="9125892" cy="1077218"/>
            <a:chOff x="598130" y="4914152"/>
            <a:chExt cx="9125892" cy="10772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CD8100-A959-8959-E022-A295CFF25481}"/>
                </a:ext>
              </a:extLst>
            </p:cNvPr>
            <p:cNvSpPr txBox="1"/>
            <p:nvPr/>
          </p:nvSpPr>
          <p:spPr>
            <a:xfrm>
              <a:off x="598130" y="4914152"/>
              <a:ext cx="9125892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You will also receive a Ping for Merit </a:t>
              </a:r>
              <a:r>
                <a:rPr lang="en-GB" sz="3200" dirty="0" smtClean="0"/>
                <a:t>Star chart completion the Friday prior to the award.</a:t>
              </a:r>
              <a:endParaRPr lang="en-GB" sz="3200" dirty="0"/>
            </a:p>
          </p:txBody>
        </p:sp>
        <p:pic>
          <p:nvPicPr>
            <p:cNvPr id="23" name="Picture 22" descr="A red star on a black background&#10;&#10;Description automatically generated">
              <a:extLst>
                <a:ext uri="{FF2B5EF4-FFF2-40B4-BE49-F238E27FC236}">
                  <a16:creationId xmlns:a16="http://schemas.microsoft.com/office/drawing/2014/main" id="{82A949C7-4DF2-F10B-E60E-A442B06A4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9095930" y="4953000"/>
              <a:ext cx="473459" cy="473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9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45568" y="-155996"/>
            <a:ext cx="8678098" cy="2316620"/>
            <a:chOff x="3445568" y="-155996"/>
            <a:chExt cx="8678098" cy="23166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Rock </a:t>
              </a:r>
              <a:r>
                <a:rPr lang="en-GB" sz="5400" dirty="0" smtClean="0"/>
                <a:t>Up And Read</a:t>
              </a:r>
              <a:endParaRPr lang="en-GB" sz="5400" dirty="0"/>
            </a:p>
          </p:txBody>
        </p:sp>
        <p:pic>
          <p:nvPicPr>
            <p:cNvPr id="15" name="Picture 14" descr="Download Play Human Book Behavior Child Reading HQ PNG Image | FreePNGIm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046" y="-155996"/>
              <a:ext cx="2316620" cy="23166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88521" y="2225074"/>
            <a:ext cx="9274627" cy="4529879"/>
            <a:chOff x="705985" y="2802974"/>
            <a:chExt cx="9274627" cy="4529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705985" y="2802974"/>
              <a:ext cx="9274627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Every Friday at 8:40-9:00</a:t>
              </a:r>
              <a:endParaRPr lang="en-GB" sz="3200" dirty="0"/>
            </a:p>
          </p:txBody>
        </p:sp>
        <p:pic>
          <p:nvPicPr>
            <p:cNvPr id="4" name="Picture 3" descr="Un Paladín en el Infierno: octubre 20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297" y="4694146"/>
              <a:ext cx="4032889" cy="263870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57251" y="2892928"/>
            <a:ext cx="935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will sign any reading records on the Friday and give out raffle tickets. During rock up and read </a:t>
            </a:r>
            <a:r>
              <a:rPr lang="en-GB" dirty="0" smtClean="0">
                <a:solidFill>
                  <a:srgbClr val="00B050"/>
                </a:solidFill>
              </a:rPr>
              <a:t>change </a:t>
            </a:r>
            <a:r>
              <a:rPr lang="en-GB" dirty="0" smtClean="0"/>
              <a:t>your child’s book. They need 1 colour book and 1 phonics book per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Reading</a:t>
            </a:r>
            <a:endParaRPr lang="en-GB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9" y="1481525"/>
            <a:ext cx="810659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your reading book 3 times a week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8" y="2442816"/>
            <a:ext cx="81065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Record this in your reading record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3404107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Choose a reading for pleasure 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4368225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Hand in your reading record weekly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74153" y="5396091"/>
            <a:ext cx="808834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3 reads = 1 raffle ticket drawn in Special Mentions assembly </a:t>
            </a:r>
          </a:p>
        </p:txBody>
      </p:sp>
    </p:spTree>
    <p:extLst>
      <p:ext uri="{BB962C8B-B14F-4D97-AF65-F5344CB8AC3E}">
        <p14:creationId xmlns:p14="http://schemas.microsoft.com/office/powerpoint/2010/main" val="8753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52C67E-F6C3-3FDF-33F3-2CD9FA699115}"/>
              </a:ext>
            </a:extLst>
          </p:cNvPr>
          <p:cNvGrpSpPr/>
          <p:nvPr/>
        </p:nvGrpSpPr>
        <p:grpSpPr>
          <a:xfrm>
            <a:off x="678505" y="161272"/>
            <a:ext cx="8499797" cy="6029493"/>
            <a:chOff x="678505" y="161272"/>
            <a:chExt cx="8499797" cy="60294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361B7C-5ED8-E04A-0E3D-A9A38F66F715}"/>
                </a:ext>
              </a:extLst>
            </p:cNvPr>
            <p:cNvSpPr txBox="1"/>
            <p:nvPr/>
          </p:nvSpPr>
          <p:spPr>
            <a:xfrm>
              <a:off x="3445568" y="161272"/>
              <a:ext cx="5732734" cy="25853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Parent Newsletters and </a:t>
              </a:r>
              <a:r>
                <a:rPr lang="en-GB" sz="5400" dirty="0" err="1"/>
                <a:t>SchoolPing</a:t>
              </a:r>
              <a:endParaRPr lang="en-GB" sz="54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2C63F3-7D85-4D0D-C341-9AA6C128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94566">
              <a:off x="678505" y="1494024"/>
              <a:ext cx="3327391" cy="469674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28137" y="2670772"/>
            <a:ext cx="6631491" cy="4025956"/>
            <a:chOff x="5328137" y="2670772"/>
            <a:chExt cx="6631491" cy="4025956"/>
          </a:xfrm>
        </p:grpSpPr>
        <p:sp>
          <p:nvSpPr>
            <p:cNvPr id="5" name="Explosion: 8 Points 4">
              <a:extLst>
                <a:ext uri="{FF2B5EF4-FFF2-40B4-BE49-F238E27FC236}">
                  <a16:creationId xmlns:a16="http://schemas.microsoft.com/office/drawing/2014/main" id="{10E66DF3-E50D-02DE-FE59-71E265365019}"/>
                </a:ext>
              </a:extLst>
            </p:cNvPr>
            <p:cNvSpPr/>
            <p:nvPr/>
          </p:nvSpPr>
          <p:spPr>
            <a:xfrm>
              <a:off x="5328137" y="2670772"/>
              <a:ext cx="6631491" cy="4025956"/>
            </a:xfrm>
            <a:prstGeom prst="irregularSeal1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Use your </a:t>
              </a:r>
              <a:r>
                <a:rPr lang="en-GB" sz="2800" dirty="0" err="1"/>
                <a:t>SchoolPing</a:t>
              </a:r>
              <a:r>
                <a:rPr lang="en-GB" sz="2800" dirty="0"/>
                <a:t> account to receive important messages.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540" y="4219764"/>
              <a:ext cx="498892" cy="501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787" y="1504161"/>
            <a:ext cx="464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934876" y="161272"/>
            <a:ext cx="6226465" cy="6234854"/>
            <a:chOff x="2934876" y="161272"/>
            <a:chExt cx="6226465" cy="6234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997788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School Website</a:t>
              </a:r>
              <a:endParaRPr lang="en-GB" sz="5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876" y="2289201"/>
              <a:ext cx="6226465" cy="410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6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1102</TotalTime>
  <Words>368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Brewer</dc:creator>
  <cp:lastModifiedBy>Matthew Nicholson</cp:lastModifiedBy>
  <cp:revision>26</cp:revision>
  <dcterms:created xsi:type="dcterms:W3CDTF">2024-09-05T21:17:56Z</dcterms:created>
  <dcterms:modified xsi:type="dcterms:W3CDTF">2024-09-11T16:10:49Z</dcterms:modified>
</cp:coreProperties>
</file>