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1" r:id="rId4"/>
    <p:sldId id="264" r:id="rId5"/>
    <p:sldId id="262" r:id="rId6"/>
    <p:sldId id="280" r:id="rId7"/>
    <p:sldId id="266" r:id="rId8"/>
    <p:sldId id="268" r:id="rId9"/>
    <p:sldId id="281" r:id="rId10"/>
    <p:sldId id="263" r:id="rId11"/>
    <p:sldId id="267" r:id="rId12"/>
    <p:sldId id="269" r:id="rId13"/>
    <p:sldId id="270" r:id="rId14"/>
    <p:sldId id="278" r:id="rId15"/>
    <p:sldId id="276" r:id="rId16"/>
    <p:sldId id="277" r:id="rId17"/>
    <p:sldId id="279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90A55-9F29-4AEE-8FFE-8F2FC33A7656}" v="667" dt="2022-01-09T16:42:32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909BB-1A32-4DB0-8F46-EAB6A8BCB90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DEBF49-2A7F-48DA-9A43-A367CFA04A46}">
      <dgm:prSet/>
      <dgm:spPr/>
      <dgm:t>
        <a:bodyPr/>
        <a:lstStyle/>
        <a:p>
          <a:r>
            <a:rPr lang="en-GB" baseline="0" dirty="0"/>
            <a:t>Announcement of World War II</a:t>
          </a:r>
          <a:endParaRPr lang="en-US" dirty="0"/>
        </a:p>
      </dgm:t>
    </dgm:pt>
    <dgm:pt modelId="{70E76E60-0B79-40E4-B537-3EEA6E7C5473}" type="parTrans" cxnId="{0D8F8FC5-A904-4A09-98EE-9B8780BA39FA}">
      <dgm:prSet/>
      <dgm:spPr/>
      <dgm:t>
        <a:bodyPr/>
        <a:lstStyle/>
        <a:p>
          <a:endParaRPr lang="en-US"/>
        </a:p>
      </dgm:t>
    </dgm:pt>
    <dgm:pt modelId="{B3457C15-E090-41A9-A14B-465662F1323B}" type="sibTrans" cxnId="{0D8F8FC5-A904-4A09-98EE-9B8780BA39FA}">
      <dgm:prSet/>
      <dgm:spPr/>
      <dgm:t>
        <a:bodyPr/>
        <a:lstStyle/>
        <a:p>
          <a:endParaRPr lang="en-US"/>
        </a:p>
      </dgm:t>
    </dgm:pt>
    <dgm:pt modelId="{ECC7C49F-183B-40DF-81A2-A6072B0EBAF1}">
      <dgm:prSet/>
      <dgm:spPr/>
      <dgm:t>
        <a:bodyPr/>
        <a:lstStyle/>
        <a:p>
          <a:r>
            <a:rPr lang="en-GB" baseline="0" dirty="0"/>
            <a:t>Evacuation – what they had to pack, why it happened, the effect on families </a:t>
          </a:r>
          <a:endParaRPr lang="en-US" dirty="0"/>
        </a:p>
      </dgm:t>
    </dgm:pt>
    <dgm:pt modelId="{BD31511A-C96E-4924-B699-59BF87D92A09}" type="parTrans" cxnId="{D59CB65B-453D-49C6-9191-4633E5184326}">
      <dgm:prSet/>
      <dgm:spPr/>
      <dgm:t>
        <a:bodyPr/>
        <a:lstStyle/>
        <a:p>
          <a:endParaRPr lang="en-US"/>
        </a:p>
      </dgm:t>
    </dgm:pt>
    <dgm:pt modelId="{CEAF41D7-15BA-418B-A927-DB5A11EC0842}" type="sibTrans" cxnId="{D59CB65B-453D-49C6-9191-4633E5184326}">
      <dgm:prSet/>
      <dgm:spPr/>
      <dgm:t>
        <a:bodyPr/>
        <a:lstStyle/>
        <a:p>
          <a:endParaRPr lang="en-US"/>
        </a:p>
      </dgm:t>
    </dgm:pt>
    <dgm:pt modelId="{1F521782-9D90-4354-8468-52D7512FE277}">
      <dgm:prSet/>
      <dgm:spPr/>
      <dgm:t>
        <a:bodyPr/>
        <a:lstStyle/>
        <a:p>
          <a:r>
            <a:rPr lang="en-GB" baseline="0" dirty="0"/>
            <a:t>Propaganda</a:t>
          </a:r>
          <a:endParaRPr lang="en-US" dirty="0"/>
        </a:p>
      </dgm:t>
    </dgm:pt>
    <dgm:pt modelId="{6C16727F-D3B8-498D-A524-51076EDF30C4}" type="parTrans" cxnId="{AF22BDE7-2D1A-41DB-8951-5D45A51D17C9}">
      <dgm:prSet/>
      <dgm:spPr/>
      <dgm:t>
        <a:bodyPr/>
        <a:lstStyle/>
        <a:p>
          <a:endParaRPr lang="en-US"/>
        </a:p>
      </dgm:t>
    </dgm:pt>
    <dgm:pt modelId="{B3C35EEA-5042-4556-B3EB-634628BFA0D0}" type="sibTrans" cxnId="{AF22BDE7-2D1A-41DB-8951-5D45A51D17C9}">
      <dgm:prSet/>
      <dgm:spPr/>
      <dgm:t>
        <a:bodyPr/>
        <a:lstStyle/>
        <a:p>
          <a:endParaRPr lang="en-US"/>
        </a:p>
      </dgm:t>
    </dgm:pt>
    <dgm:pt modelId="{2E7DCF96-5DC8-478E-AB92-860944480C4E}">
      <dgm:prSet/>
      <dgm:spPr/>
      <dgm:t>
        <a:bodyPr/>
        <a:lstStyle/>
        <a:p>
          <a:pPr rtl="0"/>
          <a:r>
            <a:rPr lang="en-GB" baseline="0" dirty="0">
              <a:latin typeface="Bembo"/>
            </a:rPr>
            <a:t>The Windrush</a:t>
          </a:r>
          <a:r>
            <a:rPr lang="en-GB" baseline="0" dirty="0"/>
            <a:t> generation </a:t>
          </a:r>
          <a:endParaRPr lang="en-US" dirty="0"/>
        </a:p>
      </dgm:t>
    </dgm:pt>
    <dgm:pt modelId="{C5F2FE76-6628-4A84-AF72-3C9F0970661B}" type="parTrans" cxnId="{FC03E4AE-B4D8-4465-A433-1EF45C02F183}">
      <dgm:prSet/>
      <dgm:spPr/>
      <dgm:t>
        <a:bodyPr/>
        <a:lstStyle/>
        <a:p>
          <a:endParaRPr lang="en-US"/>
        </a:p>
      </dgm:t>
    </dgm:pt>
    <dgm:pt modelId="{BAAF7592-ED55-40C7-811A-7C7B47838CF9}" type="sibTrans" cxnId="{FC03E4AE-B4D8-4465-A433-1EF45C02F183}">
      <dgm:prSet/>
      <dgm:spPr/>
      <dgm:t>
        <a:bodyPr/>
        <a:lstStyle/>
        <a:p>
          <a:endParaRPr lang="en-US"/>
        </a:p>
      </dgm:t>
    </dgm:pt>
    <dgm:pt modelId="{4FACBD4B-4DB9-45CE-83EE-CC19EC0596DB}">
      <dgm:prSet/>
      <dgm:spPr/>
      <dgm:t>
        <a:bodyPr/>
        <a:lstStyle/>
        <a:p>
          <a:r>
            <a:rPr lang="en-GB" baseline="0" dirty="0"/>
            <a:t>Anderson shelters</a:t>
          </a:r>
          <a:endParaRPr lang="en-US" dirty="0"/>
        </a:p>
      </dgm:t>
    </dgm:pt>
    <dgm:pt modelId="{97D896CD-D7AC-4D5B-836A-1C9EE6B8BF95}" type="parTrans" cxnId="{79986854-3E85-4A7D-88F8-725EBBC7846D}">
      <dgm:prSet/>
      <dgm:spPr/>
      <dgm:t>
        <a:bodyPr/>
        <a:lstStyle/>
        <a:p>
          <a:endParaRPr lang="en-US"/>
        </a:p>
      </dgm:t>
    </dgm:pt>
    <dgm:pt modelId="{E27BA2CE-1625-4D29-9651-619E358C2249}" type="sibTrans" cxnId="{79986854-3E85-4A7D-88F8-725EBBC7846D}">
      <dgm:prSet/>
      <dgm:spPr/>
      <dgm:t>
        <a:bodyPr/>
        <a:lstStyle/>
        <a:p>
          <a:endParaRPr lang="en-US"/>
        </a:p>
      </dgm:t>
    </dgm:pt>
    <dgm:pt modelId="{34204A2E-5619-4EFA-91A2-E5F058E65A28}">
      <dgm:prSet/>
      <dgm:spPr/>
      <dgm:t>
        <a:bodyPr/>
        <a:lstStyle/>
        <a:p>
          <a:r>
            <a:rPr lang="en-GB" baseline="0" dirty="0"/>
            <a:t>Timeline of WWII</a:t>
          </a:r>
          <a:endParaRPr lang="en-US" dirty="0"/>
        </a:p>
      </dgm:t>
    </dgm:pt>
    <dgm:pt modelId="{68AA37FE-3A38-415D-BB6D-E7F917F710E3}" type="parTrans" cxnId="{FD4987A0-172D-4FC4-B20D-85F7E58E5CA0}">
      <dgm:prSet/>
      <dgm:spPr/>
      <dgm:t>
        <a:bodyPr/>
        <a:lstStyle/>
        <a:p>
          <a:endParaRPr lang="en-US"/>
        </a:p>
      </dgm:t>
    </dgm:pt>
    <dgm:pt modelId="{511C3349-246D-4AD1-89FC-BF96A22DFA6D}" type="sibTrans" cxnId="{FD4987A0-172D-4FC4-B20D-85F7E58E5CA0}">
      <dgm:prSet/>
      <dgm:spPr/>
      <dgm:t>
        <a:bodyPr/>
        <a:lstStyle/>
        <a:p>
          <a:endParaRPr lang="en-US"/>
        </a:p>
      </dgm:t>
    </dgm:pt>
    <dgm:pt modelId="{9946C6CC-0DB9-4AC9-89A9-0618F822081C}">
      <dgm:prSet/>
      <dgm:spPr/>
      <dgm:t>
        <a:bodyPr/>
        <a:lstStyle/>
        <a:p>
          <a:r>
            <a:rPr lang="en-GB" baseline="0" dirty="0"/>
            <a:t>Battle of Britain </a:t>
          </a:r>
          <a:endParaRPr lang="en-US" dirty="0"/>
        </a:p>
      </dgm:t>
    </dgm:pt>
    <dgm:pt modelId="{96486411-F7F8-4923-B502-9D85E5B61262}" type="parTrans" cxnId="{B2BF613D-BF73-4C4D-A48F-0259CEDA18D9}">
      <dgm:prSet/>
      <dgm:spPr/>
      <dgm:t>
        <a:bodyPr/>
        <a:lstStyle/>
        <a:p>
          <a:endParaRPr lang="en-US"/>
        </a:p>
      </dgm:t>
    </dgm:pt>
    <dgm:pt modelId="{0B18631B-E55C-4B53-809E-7FB8E2690704}" type="sibTrans" cxnId="{B2BF613D-BF73-4C4D-A48F-0259CEDA18D9}">
      <dgm:prSet/>
      <dgm:spPr/>
      <dgm:t>
        <a:bodyPr/>
        <a:lstStyle/>
        <a:p>
          <a:endParaRPr lang="en-US"/>
        </a:p>
      </dgm:t>
    </dgm:pt>
    <dgm:pt modelId="{4AFA92B3-03AF-43E1-B346-8E5FDBFD9515}">
      <dgm:prSet/>
      <dgm:spPr/>
      <dgm:t>
        <a:bodyPr/>
        <a:lstStyle/>
        <a:p>
          <a:r>
            <a:rPr lang="en-GB" baseline="0" dirty="0"/>
            <a:t>Women in War  </a:t>
          </a:r>
          <a:endParaRPr lang="en-US" dirty="0"/>
        </a:p>
      </dgm:t>
    </dgm:pt>
    <dgm:pt modelId="{D656DFF4-A026-4C5B-94F4-562390D8BA4C}" type="parTrans" cxnId="{13BC24E6-CF5D-47D6-898F-41FFB1E8591E}">
      <dgm:prSet/>
      <dgm:spPr/>
      <dgm:t>
        <a:bodyPr/>
        <a:lstStyle/>
        <a:p>
          <a:endParaRPr lang="en-US"/>
        </a:p>
      </dgm:t>
    </dgm:pt>
    <dgm:pt modelId="{BD7010A3-307D-463B-AC46-CE2AF14572E0}" type="sibTrans" cxnId="{13BC24E6-CF5D-47D6-898F-41FFB1E8591E}">
      <dgm:prSet/>
      <dgm:spPr/>
      <dgm:t>
        <a:bodyPr/>
        <a:lstStyle/>
        <a:p>
          <a:endParaRPr lang="en-US"/>
        </a:p>
      </dgm:t>
    </dgm:pt>
    <dgm:pt modelId="{49C6CD95-2BC4-4F02-B4C4-303ECE965C58}">
      <dgm:prSet/>
      <dgm:spPr/>
      <dgm:t>
        <a:bodyPr/>
        <a:lstStyle/>
        <a:p>
          <a:r>
            <a:rPr lang="en-GB" baseline="0" dirty="0"/>
            <a:t>Look at Paul Nash as a wartime artist </a:t>
          </a:r>
          <a:endParaRPr lang="en-US" dirty="0"/>
        </a:p>
      </dgm:t>
    </dgm:pt>
    <dgm:pt modelId="{932F3C98-D73B-4D9F-8ABA-70761CC87593}" type="parTrans" cxnId="{038D9F45-2064-4701-8121-BCB020F9EC0F}">
      <dgm:prSet/>
      <dgm:spPr/>
      <dgm:t>
        <a:bodyPr/>
        <a:lstStyle/>
        <a:p>
          <a:endParaRPr lang="en-US"/>
        </a:p>
      </dgm:t>
    </dgm:pt>
    <dgm:pt modelId="{4D4DAD8E-216B-436A-A021-9D7527C66956}" type="sibTrans" cxnId="{038D9F45-2064-4701-8121-BCB020F9EC0F}">
      <dgm:prSet/>
      <dgm:spPr/>
      <dgm:t>
        <a:bodyPr/>
        <a:lstStyle/>
        <a:p>
          <a:endParaRPr lang="en-US"/>
        </a:p>
      </dgm:t>
    </dgm:pt>
    <dgm:pt modelId="{EFA73101-EB0A-4A2A-B040-06B82750AD1B}">
      <dgm:prSet/>
      <dgm:spPr/>
      <dgm:t>
        <a:bodyPr/>
        <a:lstStyle/>
        <a:p>
          <a:r>
            <a:rPr lang="en-GB" baseline="0" dirty="0"/>
            <a:t>Rationing during World War II</a:t>
          </a:r>
          <a:endParaRPr lang="en-US" dirty="0"/>
        </a:p>
      </dgm:t>
    </dgm:pt>
    <dgm:pt modelId="{276789A6-E6ED-4DCA-B3F1-524CE9644191}" type="parTrans" cxnId="{F77CB3FF-F51D-4C26-B272-D8CAA569249C}">
      <dgm:prSet/>
      <dgm:spPr/>
      <dgm:t>
        <a:bodyPr/>
        <a:lstStyle/>
        <a:p>
          <a:endParaRPr lang="en-US"/>
        </a:p>
      </dgm:t>
    </dgm:pt>
    <dgm:pt modelId="{D26D8E6B-1F2B-49D0-BDBF-5A6FDA8D8E43}" type="sibTrans" cxnId="{F77CB3FF-F51D-4C26-B272-D8CAA569249C}">
      <dgm:prSet/>
      <dgm:spPr/>
      <dgm:t>
        <a:bodyPr/>
        <a:lstStyle/>
        <a:p>
          <a:endParaRPr lang="en-US"/>
        </a:p>
      </dgm:t>
    </dgm:pt>
    <dgm:pt modelId="{BEB1D7A8-F72F-4407-A42C-95EA2939CB76}">
      <dgm:prSet/>
      <dgm:spPr/>
      <dgm:t>
        <a:bodyPr/>
        <a:lstStyle/>
        <a:p>
          <a:r>
            <a:rPr lang="en-GB" baseline="0" dirty="0"/>
            <a:t>A local area effected by World War II</a:t>
          </a:r>
          <a:endParaRPr lang="en-US" dirty="0"/>
        </a:p>
      </dgm:t>
    </dgm:pt>
    <dgm:pt modelId="{DD87C814-A230-4753-9712-2A4B742759B7}" type="parTrans" cxnId="{5E5F0A9B-3D0E-4463-A265-D9B259530CB4}">
      <dgm:prSet/>
      <dgm:spPr/>
      <dgm:t>
        <a:bodyPr/>
        <a:lstStyle/>
        <a:p>
          <a:endParaRPr lang="en-US"/>
        </a:p>
      </dgm:t>
    </dgm:pt>
    <dgm:pt modelId="{2D9C772B-7B99-4BCE-A236-A10050B13FE2}" type="sibTrans" cxnId="{5E5F0A9B-3D0E-4463-A265-D9B259530CB4}">
      <dgm:prSet/>
      <dgm:spPr/>
      <dgm:t>
        <a:bodyPr/>
        <a:lstStyle/>
        <a:p>
          <a:endParaRPr lang="en-US"/>
        </a:p>
      </dgm:t>
    </dgm:pt>
    <dgm:pt modelId="{4E7F9834-4119-4B3E-AF9A-CEE44D61C28E}">
      <dgm:prSet/>
      <dgm:spPr/>
      <dgm:t>
        <a:bodyPr/>
        <a:lstStyle/>
        <a:p>
          <a:r>
            <a:rPr lang="en-GB" baseline="0" dirty="0"/>
            <a:t>VE Day celebrations </a:t>
          </a:r>
          <a:endParaRPr lang="en-US" dirty="0"/>
        </a:p>
      </dgm:t>
    </dgm:pt>
    <dgm:pt modelId="{D40D134B-4706-4DA6-98E2-717D53598F50}" type="parTrans" cxnId="{1A125E79-CB58-4FE1-87AC-EB99C7AD59DF}">
      <dgm:prSet/>
      <dgm:spPr/>
      <dgm:t>
        <a:bodyPr/>
        <a:lstStyle/>
        <a:p>
          <a:endParaRPr lang="en-US"/>
        </a:p>
      </dgm:t>
    </dgm:pt>
    <dgm:pt modelId="{1641D859-DE6F-4D2F-A865-7D2518C1DA41}" type="sibTrans" cxnId="{1A125E79-CB58-4FE1-87AC-EB99C7AD59DF}">
      <dgm:prSet/>
      <dgm:spPr/>
      <dgm:t>
        <a:bodyPr/>
        <a:lstStyle/>
        <a:p>
          <a:endParaRPr lang="en-US"/>
        </a:p>
      </dgm:t>
    </dgm:pt>
    <dgm:pt modelId="{B6760FE9-58A3-40F8-80ED-8F3DD707DF44}" type="pres">
      <dgm:prSet presAssocID="{91F909BB-1A32-4DB0-8F46-EAB6A8BCB9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9D05E-A1D3-4C98-B733-1509CE340CAA}" type="pres">
      <dgm:prSet presAssocID="{61DEBF49-2A7F-48DA-9A43-A367CFA04A4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AEF1-A030-4636-8398-5E4934748920}" type="pres">
      <dgm:prSet presAssocID="{B3457C15-E090-41A9-A14B-465662F1323B}" presName="sibTrans" presStyleCnt="0"/>
      <dgm:spPr/>
    </dgm:pt>
    <dgm:pt modelId="{91E73374-F1FC-4B28-9FE8-B4AD5C12BCD2}" type="pres">
      <dgm:prSet presAssocID="{ECC7C49F-183B-40DF-81A2-A6072B0EBAF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85B6A-9E93-4061-A536-53563C2FA887}" type="pres">
      <dgm:prSet presAssocID="{CEAF41D7-15BA-418B-A927-DB5A11EC0842}" presName="sibTrans" presStyleCnt="0"/>
      <dgm:spPr/>
    </dgm:pt>
    <dgm:pt modelId="{5B4305EB-BCC5-4DF9-B677-E5B2913E4221}" type="pres">
      <dgm:prSet presAssocID="{1F521782-9D90-4354-8468-52D7512FE27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B1B20-459F-4EA1-B5D4-0746671FD713}" type="pres">
      <dgm:prSet presAssocID="{B3C35EEA-5042-4556-B3EB-634628BFA0D0}" presName="sibTrans" presStyleCnt="0"/>
      <dgm:spPr/>
    </dgm:pt>
    <dgm:pt modelId="{FF18EFC2-F46C-4BC3-BE2B-E99A6B5E9418}" type="pres">
      <dgm:prSet presAssocID="{2E7DCF96-5DC8-478E-AB92-860944480C4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D9646-4FEA-4BCD-BE72-20A1E286CBF6}" type="pres">
      <dgm:prSet presAssocID="{BAAF7592-ED55-40C7-811A-7C7B47838CF9}" presName="sibTrans" presStyleCnt="0"/>
      <dgm:spPr/>
    </dgm:pt>
    <dgm:pt modelId="{CEC92671-7A66-41ED-9046-1B29B46E7435}" type="pres">
      <dgm:prSet presAssocID="{4FACBD4B-4DB9-45CE-83EE-CC19EC0596D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A20C5-76C7-4D1D-91A7-2EDD81742053}" type="pres">
      <dgm:prSet presAssocID="{E27BA2CE-1625-4D29-9651-619E358C2249}" presName="sibTrans" presStyleCnt="0"/>
      <dgm:spPr/>
    </dgm:pt>
    <dgm:pt modelId="{D63C7D4F-D785-4751-ADCF-2CFADCF5CB1E}" type="pres">
      <dgm:prSet presAssocID="{34204A2E-5619-4EFA-91A2-E5F058E65A2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3AC9-0D89-4318-907F-C1C70C9ADDA2}" type="pres">
      <dgm:prSet presAssocID="{511C3349-246D-4AD1-89FC-BF96A22DFA6D}" presName="sibTrans" presStyleCnt="0"/>
      <dgm:spPr/>
    </dgm:pt>
    <dgm:pt modelId="{4B884F66-24B4-46AB-B2B6-EE3F97F4C617}" type="pres">
      <dgm:prSet presAssocID="{9946C6CC-0DB9-4AC9-89A9-0618F822081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E32AD-D81F-4045-A4BD-14D25C9C392D}" type="pres">
      <dgm:prSet presAssocID="{0B18631B-E55C-4B53-809E-7FB8E2690704}" presName="sibTrans" presStyleCnt="0"/>
      <dgm:spPr/>
    </dgm:pt>
    <dgm:pt modelId="{2E1A153F-A470-43B1-84BB-9062757AA4F6}" type="pres">
      <dgm:prSet presAssocID="{4AFA92B3-03AF-43E1-B346-8E5FDBFD951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CE970-02E0-40DB-9C29-B2234BD251FE}" type="pres">
      <dgm:prSet presAssocID="{BD7010A3-307D-463B-AC46-CE2AF14572E0}" presName="sibTrans" presStyleCnt="0"/>
      <dgm:spPr/>
    </dgm:pt>
    <dgm:pt modelId="{CD21D82E-6CDC-4A86-8426-FED90F7C6CDC}" type="pres">
      <dgm:prSet presAssocID="{49C6CD95-2BC4-4F02-B4C4-303ECE965C5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A417-EAF1-420B-8E83-E468B17C66FC}" type="pres">
      <dgm:prSet presAssocID="{4D4DAD8E-216B-436A-A021-9D7527C66956}" presName="sibTrans" presStyleCnt="0"/>
      <dgm:spPr/>
    </dgm:pt>
    <dgm:pt modelId="{00C5C573-FDF6-479B-B808-2B506CC15460}" type="pres">
      <dgm:prSet presAssocID="{EFA73101-EB0A-4A2A-B040-06B82750AD1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0F6DA-3CA7-4A6E-9883-A4EA277E0401}" type="pres">
      <dgm:prSet presAssocID="{D26D8E6B-1F2B-49D0-BDBF-5A6FDA8D8E43}" presName="sibTrans" presStyleCnt="0"/>
      <dgm:spPr/>
    </dgm:pt>
    <dgm:pt modelId="{1C0224EE-D712-4C78-B968-DD9ADEF813DB}" type="pres">
      <dgm:prSet presAssocID="{BEB1D7A8-F72F-4407-A42C-95EA2939CB76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394CC-E7EE-4237-8599-A52371923BC3}" type="pres">
      <dgm:prSet presAssocID="{2D9C772B-7B99-4BCE-A236-A10050B13FE2}" presName="sibTrans" presStyleCnt="0"/>
      <dgm:spPr/>
    </dgm:pt>
    <dgm:pt modelId="{D36C38B3-8C3F-4975-A9AE-7F04FF166F38}" type="pres">
      <dgm:prSet presAssocID="{4E7F9834-4119-4B3E-AF9A-CEE44D61C28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EAA17-2005-44E8-BBA6-2140DBF3F5B6}" type="presOf" srcId="{91F909BB-1A32-4DB0-8F46-EAB6A8BCB90C}" destId="{B6760FE9-58A3-40F8-80ED-8F3DD707DF44}" srcOrd="0" destOrd="0" presId="urn:microsoft.com/office/officeart/2005/8/layout/default"/>
    <dgm:cxn modelId="{F77CB3FF-F51D-4C26-B272-D8CAA569249C}" srcId="{91F909BB-1A32-4DB0-8F46-EAB6A8BCB90C}" destId="{EFA73101-EB0A-4A2A-B040-06B82750AD1B}" srcOrd="9" destOrd="0" parTransId="{276789A6-E6ED-4DCA-B3F1-524CE9644191}" sibTransId="{D26D8E6B-1F2B-49D0-BDBF-5A6FDA8D8E43}"/>
    <dgm:cxn modelId="{C932F0A8-EDB8-4C57-B563-6FF7CEC48740}" type="presOf" srcId="{BEB1D7A8-F72F-4407-A42C-95EA2939CB76}" destId="{1C0224EE-D712-4C78-B968-DD9ADEF813DB}" srcOrd="0" destOrd="0" presId="urn:microsoft.com/office/officeart/2005/8/layout/default"/>
    <dgm:cxn modelId="{5E5F0A9B-3D0E-4463-A265-D9B259530CB4}" srcId="{91F909BB-1A32-4DB0-8F46-EAB6A8BCB90C}" destId="{BEB1D7A8-F72F-4407-A42C-95EA2939CB76}" srcOrd="10" destOrd="0" parTransId="{DD87C814-A230-4753-9712-2A4B742759B7}" sibTransId="{2D9C772B-7B99-4BCE-A236-A10050B13FE2}"/>
    <dgm:cxn modelId="{0D8F8FC5-A904-4A09-98EE-9B8780BA39FA}" srcId="{91F909BB-1A32-4DB0-8F46-EAB6A8BCB90C}" destId="{61DEBF49-2A7F-48DA-9A43-A367CFA04A46}" srcOrd="0" destOrd="0" parTransId="{70E76E60-0B79-40E4-B537-3EEA6E7C5473}" sibTransId="{B3457C15-E090-41A9-A14B-465662F1323B}"/>
    <dgm:cxn modelId="{B2BF613D-BF73-4C4D-A48F-0259CEDA18D9}" srcId="{91F909BB-1A32-4DB0-8F46-EAB6A8BCB90C}" destId="{9946C6CC-0DB9-4AC9-89A9-0618F822081C}" srcOrd="6" destOrd="0" parTransId="{96486411-F7F8-4923-B502-9D85E5B61262}" sibTransId="{0B18631B-E55C-4B53-809E-7FB8E2690704}"/>
    <dgm:cxn modelId="{38637DF5-F192-444E-9DD9-3E283EA8F1BB}" type="presOf" srcId="{34204A2E-5619-4EFA-91A2-E5F058E65A28}" destId="{D63C7D4F-D785-4751-ADCF-2CFADCF5CB1E}" srcOrd="0" destOrd="0" presId="urn:microsoft.com/office/officeart/2005/8/layout/default"/>
    <dgm:cxn modelId="{D59CB65B-453D-49C6-9191-4633E5184326}" srcId="{91F909BB-1A32-4DB0-8F46-EAB6A8BCB90C}" destId="{ECC7C49F-183B-40DF-81A2-A6072B0EBAF1}" srcOrd="1" destOrd="0" parTransId="{BD31511A-C96E-4924-B699-59BF87D92A09}" sibTransId="{CEAF41D7-15BA-418B-A927-DB5A11EC0842}"/>
    <dgm:cxn modelId="{AF22BDE7-2D1A-41DB-8951-5D45A51D17C9}" srcId="{91F909BB-1A32-4DB0-8F46-EAB6A8BCB90C}" destId="{1F521782-9D90-4354-8468-52D7512FE277}" srcOrd="2" destOrd="0" parTransId="{6C16727F-D3B8-498D-A524-51076EDF30C4}" sibTransId="{B3C35EEA-5042-4556-B3EB-634628BFA0D0}"/>
    <dgm:cxn modelId="{5CB8AF12-D1F9-4265-B288-81725F5A6BBB}" type="presOf" srcId="{EFA73101-EB0A-4A2A-B040-06B82750AD1B}" destId="{00C5C573-FDF6-479B-B808-2B506CC15460}" srcOrd="0" destOrd="0" presId="urn:microsoft.com/office/officeart/2005/8/layout/default"/>
    <dgm:cxn modelId="{931A8FFA-2984-4C29-8B22-F3FF95EF7A1B}" type="presOf" srcId="{ECC7C49F-183B-40DF-81A2-A6072B0EBAF1}" destId="{91E73374-F1FC-4B28-9FE8-B4AD5C12BCD2}" srcOrd="0" destOrd="0" presId="urn:microsoft.com/office/officeart/2005/8/layout/default"/>
    <dgm:cxn modelId="{97D05725-2E66-44D4-A4BB-563B04F6A3D3}" type="presOf" srcId="{1F521782-9D90-4354-8468-52D7512FE277}" destId="{5B4305EB-BCC5-4DF9-B677-E5B2913E4221}" srcOrd="0" destOrd="0" presId="urn:microsoft.com/office/officeart/2005/8/layout/default"/>
    <dgm:cxn modelId="{5D35526F-7EFE-4EC5-8ED8-32142FCD31A5}" type="presOf" srcId="{4E7F9834-4119-4B3E-AF9A-CEE44D61C28E}" destId="{D36C38B3-8C3F-4975-A9AE-7F04FF166F38}" srcOrd="0" destOrd="0" presId="urn:microsoft.com/office/officeart/2005/8/layout/default"/>
    <dgm:cxn modelId="{79986854-3E85-4A7D-88F8-725EBBC7846D}" srcId="{91F909BB-1A32-4DB0-8F46-EAB6A8BCB90C}" destId="{4FACBD4B-4DB9-45CE-83EE-CC19EC0596DB}" srcOrd="4" destOrd="0" parTransId="{97D896CD-D7AC-4D5B-836A-1C9EE6B8BF95}" sibTransId="{E27BA2CE-1625-4D29-9651-619E358C2249}"/>
    <dgm:cxn modelId="{13BC24E6-CF5D-47D6-898F-41FFB1E8591E}" srcId="{91F909BB-1A32-4DB0-8F46-EAB6A8BCB90C}" destId="{4AFA92B3-03AF-43E1-B346-8E5FDBFD9515}" srcOrd="7" destOrd="0" parTransId="{D656DFF4-A026-4C5B-94F4-562390D8BA4C}" sibTransId="{BD7010A3-307D-463B-AC46-CE2AF14572E0}"/>
    <dgm:cxn modelId="{FC03E4AE-B4D8-4465-A433-1EF45C02F183}" srcId="{91F909BB-1A32-4DB0-8F46-EAB6A8BCB90C}" destId="{2E7DCF96-5DC8-478E-AB92-860944480C4E}" srcOrd="3" destOrd="0" parTransId="{C5F2FE76-6628-4A84-AF72-3C9F0970661B}" sibTransId="{BAAF7592-ED55-40C7-811A-7C7B47838CF9}"/>
    <dgm:cxn modelId="{0F14AE4D-0F47-4C9A-A55C-F56A3F5AFC24}" type="presOf" srcId="{4FACBD4B-4DB9-45CE-83EE-CC19EC0596DB}" destId="{CEC92671-7A66-41ED-9046-1B29B46E7435}" srcOrd="0" destOrd="0" presId="urn:microsoft.com/office/officeart/2005/8/layout/default"/>
    <dgm:cxn modelId="{3F579EC4-0730-4B5B-8061-53D12630E7AE}" type="presOf" srcId="{4AFA92B3-03AF-43E1-B346-8E5FDBFD9515}" destId="{2E1A153F-A470-43B1-84BB-9062757AA4F6}" srcOrd="0" destOrd="0" presId="urn:microsoft.com/office/officeart/2005/8/layout/default"/>
    <dgm:cxn modelId="{DDF7349A-4C0F-456E-90A5-71DD3E15281E}" type="presOf" srcId="{61DEBF49-2A7F-48DA-9A43-A367CFA04A46}" destId="{2699D05E-A1D3-4C98-B733-1509CE340CAA}" srcOrd="0" destOrd="0" presId="urn:microsoft.com/office/officeart/2005/8/layout/default"/>
    <dgm:cxn modelId="{1A125E79-CB58-4FE1-87AC-EB99C7AD59DF}" srcId="{91F909BB-1A32-4DB0-8F46-EAB6A8BCB90C}" destId="{4E7F9834-4119-4B3E-AF9A-CEE44D61C28E}" srcOrd="11" destOrd="0" parTransId="{D40D134B-4706-4DA6-98E2-717D53598F50}" sibTransId="{1641D859-DE6F-4D2F-A865-7D2518C1DA41}"/>
    <dgm:cxn modelId="{F830E01C-8F5D-43E5-8021-EC2C9C77FCCD}" type="presOf" srcId="{49C6CD95-2BC4-4F02-B4C4-303ECE965C58}" destId="{CD21D82E-6CDC-4A86-8426-FED90F7C6CDC}" srcOrd="0" destOrd="0" presId="urn:microsoft.com/office/officeart/2005/8/layout/default"/>
    <dgm:cxn modelId="{038D9F45-2064-4701-8121-BCB020F9EC0F}" srcId="{91F909BB-1A32-4DB0-8F46-EAB6A8BCB90C}" destId="{49C6CD95-2BC4-4F02-B4C4-303ECE965C58}" srcOrd="8" destOrd="0" parTransId="{932F3C98-D73B-4D9F-8ABA-70761CC87593}" sibTransId="{4D4DAD8E-216B-436A-A021-9D7527C66956}"/>
    <dgm:cxn modelId="{FD4987A0-172D-4FC4-B20D-85F7E58E5CA0}" srcId="{91F909BB-1A32-4DB0-8F46-EAB6A8BCB90C}" destId="{34204A2E-5619-4EFA-91A2-E5F058E65A28}" srcOrd="5" destOrd="0" parTransId="{68AA37FE-3A38-415D-BB6D-E7F917F710E3}" sibTransId="{511C3349-246D-4AD1-89FC-BF96A22DFA6D}"/>
    <dgm:cxn modelId="{4583BD20-6D23-4717-AC92-CAD13C939067}" type="presOf" srcId="{2E7DCF96-5DC8-478E-AB92-860944480C4E}" destId="{FF18EFC2-F46C-4BC3-BE2B-E99A6B5E9418}" srcOrd="0" destOrd="0" presId="urn:microsoft.com/office/officeart/2005/8/layout/default"/>
    <dgm:cxn modelId="{1DB4E69F-ADAB-40D2-9740-4C43AE8000AD}" type="presOf" srcId="{9946C6CC-0DB9-4AC9-89A9-0618F822081C}" destId="{4B884F66-24B4-46AB-B2B6-EE3F97F4C617}" srcOrd="0" destOrd="0" presId="urn:microsoft.com/office/officeart/2005/8/layout/default"/>
    <dgm:cxn modelId="{205C4096-ACBB-4C5B-B3DA-9581EEB2697F}" type="presParOf" srcId="{B6760FE9-58A3-40F8-80ED-8F3DD707DF44}" destId="{2699D05E-A1D3-4C98-B733-1509CE340CAA}" srcOrd="0" destOrd="0" presId="urn:microsoft.com/office/officeart/2005/8/layout/default"/>
    <dgm:cxn modelId="{6465C9CC-AC04-44E0-9706-E4DA51BD27D9}" type="presParOf" srcId="{B6760FE9-58A3-40F8-80ED-8F3DD707DF44}" destId="{4BB6AEF1-A030-4636-8398-5E4934748920}" srcOrd="1" destOrd="0" presId="urn:microsoft.com/office/officeart/2005/8/layout/default"/>
    <dgm:cxn modelId="{9DA0A4B1-12C9-4B5A-BAAB-D325BE2DC0F4}" type="presParOf" srcId="{B6760FE9-58A3-40F8-80ED-8F3DD707DF44}" destId="{91E73374-F1FC-4B28-9FE8-B4AD5C12BCD2}" srcOrd="2" destOrd="0" presId="urn:microsoft.com/office/officeart/2005/8/layout/default"/>
    <dgm:cxn modelId="{F9B0E9A0-8B23-43C7-917E-238F96156E18}" type="presParOf" srcId="{B6760FE9-58A3-40F8-80ED-8F3DD707DF44}" destId="{BAE85B6A-9E93-4061-A536-53563C2FA887}" srcOrd="3" destOrd="0" presId="urn:microsoft.com/office/officeart/2005/8/layout/default"/>
    <dgm:cxn modelId="{6607828B-87D5-431C-A822-4B096DF75DE3}" type="presParOf" srcId="{B6760FE9-58A3-40F8-80ED-8F3DD707DF44}" destId="{5B4305EB-BCC5-4DF9-B677-E5B2913E4221}" srcOrd="4" destOrd="0" presId="urn:microsoft.com/office/officeart/2005/8/layout/default"/>
    <dgm:cxn modelId="{9D2F1E23-11D5-41B1-A0C9-7D72B74A0D61}" type="presParOf" srcId="{B6760FE9-58A3-40F8-80ED-8F3DD707DF44}" destId="{EFFB1B20-459F-4EA1-B5D4-0746671FD713}" srcOrd="5" destOrd="0" presId="urn:microsoft.com/office/officeart/2005/8/layout/default"/>
    <dgm:cxn modelId="{1ED59BF6-30C6-4B04-99DB-0B2BD58E6B56}" type="presParOf" srcId="{B6760FE9-58A3-40F8-80ED-8F3DD707DF44}" destId="{FF18EFC2-F46C-4BC3-BE2B-E99A6B5E9418}" srcOrd="6" destOrd="0" presId="urn:microsoft.com/office/officeart/2005/8/layout/default"/>
    <dgm:cxn modelId="{AF45953D-0C78-4202-9F4E-3A4308B06936}" type="presParOf" srcId="{B6760FE9-58A3-40F8-80ED-8F3DD707DF44}" destId="{264D9646-4FEA-4BCD-BE72-20A1E286CBF6}" srcOrd="7" destOrd="0" presId="urn:microsoft.com/office/officeart/2005/8/layout/default"/>
    <dgm:cxn modelId="{2B2D777B-78D4-406F-ABF5-754FA78EF293}" type="presParOf" srcId="{B6760FE9-58A3-40F8-80ED-8F3DD707DF44}" destId="{CEC92671-7A66-41ED-9046-1B29B46E7435}" srcOrd="8" destOrd="0" presId="urn:microsoft.com/office/officeart/2005/8/layout/default"/>
    <dgm:cxn modelId="{4800055E-CE93-44C7-B471-561A20239EA1}" type="presParOf" srcId="{B6760FE9-58A3-40F8-80ED-8F3DD707DF44}" destId="{A71A20C5-76C7-4D1D-91A7-2EDD81742053}" srcOrd="9" destOrd="0" presId="urn:microsoft.com/office/officeart/2005/8/layout/default"/>
    <dgm:cxn modelId="{C2D6FEC7-448B-4DCA-9606-E1DA4F476F95}" type="presParOf" srcId="{B6760FE9-58A3-40F8-80ED-8F3DD707DF44}" destId="{D63C7D4F-D785-4751-ADCF-2CFADCF5CB1E}" srcOrd="10" destOrd="0" presId="urn:microsoft.com/office/officeart/2005/8/layout/default"/>
    <dgm:cxn modelId="{CBD59C92-C161-445F-85F6-2D2AD14D356E}" type="presParOf" srcId="{B6760FE9-58A3-40F8-80ED-8F3DD707DF44}" destId="{F4373AC9-0D89-4318-907F-C1C70C9ADDA2}" srcOrd="11" destOrd="0" presId="urn:microsoft.com/office/officeart/2005/8/layout/default"/>
    <dgm:cxn modelId="{2712D859-B20B-4F47-BB14-C994A3983E07}" type="presParOf" srcId="{B6760FE9-58A3-40F8-80ED-8F3DD707DF44}" destId="{4B884F66-24B4-46AB-B2B6-EE3F97F4C617}" srcOrd="12" destOrd="0" presId="urn:microsoft.com/office/officeart/2005/8/layout/default"/>
    <dgm:cxn modelId="{3E978ADD-A4E7-4540-808D-C2A3660C008F}" type="presParOf" srcId="{B6760FE9-58A3-40F8-80ED-8F3DD707DF44}" destId="{A5FE32AD-D81F-4045-A4BD-14D25C9C392D}" srcOrd="13" destOrd="0" presId="urn:microsoft.com/office/officeart/2005/8/layout/default"/>
    <dgm:cxn modelId="{35559B89-4E6E-4D23-83F1-1AF09B76C3ED}" type="presParOf" srcId="{B6760FE9-58A3-40F8-80ED-8F3DD707DF44}" destId="{2E1A153F-A470-43B1-84BB-9062757AA4F6}" srcOrd="14" destOrd="0" presId="urn:microsoft.com/office/officeart/2005/8/layout/default"/>
    <dgm:cxn modelId="{5CC80275-16FE-47DB-8457-171D8A04F963}" type="presParOf" srcId="{B6760FE9-58A3-40F8-80ED-8F3DD707DF44}" destId="{B6FCE970-02E0-40DB-9C29-B2234BD251FE}" srcOrd="15" destOrd="0" presId="urn:microsoft.com/office/officeart/2005/8/layout/default"/>
    <dgm:cxn modelId="{B4D1B3A3-6366-428F-BA73-1C16D9188CC7}" type="presParOf" srcId="{B6760FE9-58A3-40F8-80ED-8F3DD707DF44}" destId="{CD21D82E-6CDC-4A86-8426-FED90F7C6CDC}" srcOrd="16" destOrd="0" presId="urn:microsoft.com/office/officeart/2005/8/layout/default"/>
    <dgm:cxn modelId="{0564BEFD-9F67-4FFB-8ECD-6B448FA7E4D5}" type="presParOf" srcId="{B6760FE9-58A3-40F8-80ED-8F3DD707DF44}" destId="{18EFA417-EAF1-420B-8E83-E468B17C66FC}" srcOrd="17" destOrd="0" presId="urn:microsoft.com/office/officeart/2005/8/layout/default"/>
    <dgm:cxn modelId="{B53DD67D-BB70-4BA8-8950-D7A842633B9B}" type="presParOf" srcId="{B6760FE9-58A3-40F8-80ED-8F3DD707DF44}" destId="{00C5C573-FDF6-479B-B808-2B506CC15460}" srcOrd="18" destOrd="0" presId="urn:microsoft.com/office/officeart/2005/8/layout/default"/>
    <dgm:cxn modelId="{C60B08FC-8ADE-4A72-8FC1-CA5AA4D970EE}" type="presParOf" srcId="{B6760FE9-58A3-40F8-80ED-8F3DD707DF44}" destId="{7690F6DA-3CA7-4A6E-9883-A4EA277E0401}" srcOrd="19" destOrd="0" presId="urn:microsoft.com/office/officeart/2005/8/layout/default"/>
    <dgm:cxn modelId="{CED355A1-711B-4729-9DC9-1EE4F232836C}" type="presParOf" srcId="{B6760FE9-58A3-40F8-80ED-8F3DD707DF44}" destId="{1C0224EE-D712-4C78-B968-DD9ADEF813DB}" srcOrd="20" destOrd="0" presId="urn:microsoft.com/office/officeart/2005/8/layout/default"/>
    <dgm:cxn modelId="{4C85D6BB-93A6-49FC-BDA2-A6489B5E8AF8}" type="presParOf" srcId="{B6760FE9-58A3-40F8-80ED-8F3DD707DF44}" destId="{CB1394CC-E7EE-4237-8599-A52371923BC3}" srcOrd="21" destOrd="0" presId="urn:microsoft.com/office/officeart/2005/8/layout/default"/>
    <dgm:cxn modelId="{44014C4F-D687-4CD6-A234-50557FFADA36}" type="presParOf" srcId="{B6760FE9-58A3-40F8-80ED-8F3DD707DF44}" destId="{D36C38B3-8C3F-4975-A9AE-7F04FF166F3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90459-DE16-4EDA-AF1F-5E07EDF1AAE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5A6AF9-66AE-4106-A3C4-06FD2E0363CE}">
      <dgm:prSet/>
      <dgm:spPr/>
      <dgm:t>
        <a:bodyPr/>
        <a:lstStyle/>
        <a:p>
          <a:r>
            <a:rPr lang="en-GB" b="1"/>
            <a:t>Book study: Goodnight Mister Tom</a:t>
          </a:r>
          <a:endParaRPr lang="en-US"/>
        </a:p>
      </dgm:t>
    </dgm:pt>
    <dgm:pt modelId="{132E5FDA-332A-4F98-9BBF-B09396B9EE87}" type="parTrans" cxnId="{F0C6527E-6D78-4E2B-84BE-CD2BAB7BC7B9}">
      <dgm:prSet/>
      <dgm:spPr/>
      <dgm:t>
        <a:bodyPr/>
        <a:lstStyle/>
        <a:p>
          <a:endParaRPr lang="en-US"/>
        </a:p>
      </dgm:t>
    </dgm:pt>
    <dgm:pt modelId="{81A63651-A22E-4623-BFF9-D2A68ECD1ED7}" type="sibTrans" cxnId="{F0C6527E-6D78-4E2B-84BE-CD2BAB7BC7B9}">
      <dgm:prSet/>
      <dgm:spPr/>
      <dgm:t>
        <a:bodyPr/>
        <a:lstStyle/>
        <a:p>
          <a:endParaRPr lang="en-US"/>
        </a:p>
      </dgm:t>
    </dgm:pt>
    <dgm:pt modelId="{BC4B5D8E-3EEE-49FD-A7E2-7FD966ED6DD7}">
      <dgm:prSet/>
      <dgm:spPr/>
      <dgm:t>
        <a:bodyPr/>
        <a:lstStyle/>
        <a:p>
          <a:r>
            <a:rPr lang="en-GB"/>
            <a:t>To engage children with a story with which they will empathise. </a:t>
          </a:r>
          <a:endParaRPr lang="en-US"/>
        </a:p>
      </dgm:t>
    </dgm:pt>
    <dgm:pt modelId="{16464733-F7B9-47F6-B1D2-0D7F93670922}" type="parTrans" cxnId="{6823CD2B-5E1C-4E6C-A924-8CBE5221EBC7}">
      <dgm:prSet/>
      <dgm:spPr/>
      <dgm:t>
        <a:bodyPr/>
        <a:lstStyle/>
        <a:p>
          <a:endParaRPr lang="en-US"/>
        </a:p>
      </dgm:t>
    </dgm:pt>
    <dgm:pt modelId="{15D395DD-B2E9-4A0F-8DB7-B5C0EAF9B8CC}" type="sibTrans" cxnId="{6823CD2B-5E1C-4E6C-A924-8CBE5221EBC7}">
      <dgm:prSet/>
      <dgm:spPr/>
      <dgm:t>
        <a:bodyPr/>
        <a:lstStyle/>
        <a:p>
          <a:endParaRPr lang="en-US"/>
        </a:p>
      </dgm:t>
    </dgm:pt>
    <dgm:pt modelId="{B7E21C6D-A0FE-4DB4-91FA-C24C79DBA6CD}">
      <dgm:prSet/>
      <dgm:spPr/>
      <dgm:t>
        <a:bodyPr/>
        <a:lstStyle/>
        <a:p>
          <a:r>
            <a:rPr lang="en-GB"/>
            <a:t>To explore themes and issues, and develop and sustain ideas through discussion, enabling children to make connections with their own lives. </a:t>
          </a:r>
          <a:endParaRPr lang="en-US"/>
        </a:p>
      </dgm:t>
    </dgm:pt>
    <dgm:pt modelId="{9EA3ADA9-4642-43AB-BE8E-59988B282090}" type="parTrans" cxnId="{7B56D3B3-0C37-440B-A4C0-8C2FE944F025}">
      <dgm:prSet/>
      <dgm:spPr/>
      <dgm:t>
        <a:bodyPr/>
        <a:lstStyle/>
        <a:p>
          <a:endParaRPr lang="en-US"/>
        </a:p>
      </dgm:t>
    </dgm:pt>
    <dgm:pt modelId="{B141C1CE-6E99-43B0-946B-BEA058BBA031}" type="sibTrans" cxnId="{7B56D3B3-0C37-440B-A4C0-8C2FE944F025}">
      <dgm:prSet/>
      <dgm:spPr/>
      <dgm:t>
        <a:bodyPr/>
        <a:lstStyle/>
        <a:p>
          <a:endParaRPr lang="en-US"/>
        </a:p>
      </dgm:t>
    </dgm:pt>
    <dgm:pt modelId="{636140AC-360D-4A24-94F3-DC3989D6E5BA}">
      <dgm:prSet/>
      <dgm:spPr/>
      <dgm:t>
        <a:bodyPr/>
        <a:lstStyle/>
        <a:p>
          <a:r>
            <a:rPr lang="en-GB"/>
            <a:t>To develop creative responses to the text through drama, storytelling and artwork.</a:t>
          </a:r>
          <a:endParaRPr lang="en-US"/>
        </a:p>
      </dgm:t>
    </dgm:pt>
    <dgm:pt modelId="{F00300CF-6405-4473-902D-BB4AF045E176}" type="parTrans" cxnId="{28D237E5-196A-4315-8678-FC147A3EE52E}">
      <dgm:prSet/>
      <dgm:spPr/>
      <dgm:t>
        <a:bodyPr/>
        <a:lstStyle/>
        <a:p>
          <a:endParaRPr lang="en-US"/>
        </a:p>
      </dgm:t>
    </dgm:pt>
    <dgm:pt modelId="{4D23DD6E-B1FA-42F6-BF52-CEF24F836A94}" type="sibTrans" cxnId="{28D237E5-196A-4315-8678-FC147A3EE52E}">
      <dgm:prSet/>
      <dgm:spPr/>
      <dgm:t>
        <a:bodyPr/>
        <a:lstStyle/>
        <a:p>
          <a:endParaRPr lang="en-US"/>
        </a:p>
      </dgm:t>
    </dgm:pt>
    <dgm:pt modelId="{69BE1E5E-C10A-4584-A4F5-AE7C3B0402F6}">
      <dgm:prSet/>
      <dgm:spPr/>
      <dgm:t>
        <a:bodyPr/>
        <a:lstStyle/>
        <a:p>
          <a:r>
            <a:rPr lang="en-GB"/>
            <a:t>To compose poetry.</a:t>
          </a:r>
          <a:endParaRPr lang="en-US"/>
        </a:p>
      </dgm:t>
    </dgm:pt>
    <dgm:pt modelId="{AB67D883-612D-48F1-BABC-DA5ADDCBA475}" type="parTrans" cxnId="{95FE2D77-29AD-4366-AF0C-9E80A08BAB58}">
      <dgm:prSet/>
      <dgm:spPr/>
      <dgm:t>
        <a:bodyPr/>
        <a:lstStyle/>
        <a:p>
          <a:endParaRPr lang="en-US"/>
        </a:p>
      </dgm:t>
    </dgm:pt>
    <dgm:pt modelId="{2B881737-38E9-43F2-8331-FFF7AAF73674}" type="sibTrans" cxnId="{95FE2D77-29AD-4366-AF0C-9E80A08BAB58}">
      <dgm:prSet/>
      <dgm:spPr/>
      <dgm:t>
        <a:bodyPr/>
        <a:lstStyle/>
        <a:p>
          <a:endParaRPr lang="en-US"/>
        </a:p>
      </dgm:t>
    </dgm:pt>
    <dgm:pt modelId="{6D1E8237-91F0-4FC5-9DD3-BD43460BEA0F}">
      <dgm:prSet/>
      <dgm:spPr/>
      <dgm:t>
        <a:bodyPr/>
        <a:lstStyle/>
        <a:p>
          <a:r>
            <a:rPr lang="en-GB"/>
            <a:t>•To write in role in order to explore and develop empathy for characters. </a:t>
          </a:r>
          <a:endParaRPr lang="en-US"/>
        </a:p>
      </dgm:t>
    </dgm:pt>
    <dgm:pt modelId="{0F7438D3-53ED-4348-B809-8879F981E8BF}" type="parTrans" cxnId="{3516F208-1EC7-427A-A1B4-19AEBA5F3AD7}">
      <dgm:prSet/>
      <dgm:spPr/>
      <dgm:t>
        <a:bodyPr/>
        <a:lstStyle/>
        <a:p>
          <a:endParaRPr lang="en-US"/>
        </a:p>
      </dgm:t>
    </dgm:pt>
    <dgm:pt modelId="{B3C2A284-3864-4213-BD10-A9AA9647B8F6}" type="sibTrans" cxnId="{3516F208-1EC7-427A-A1B4-19AEBA5F3AD7}">
      <dgm:prSet/>
      <dgm:spPr/>
      <dgm:t>
        <a:bodyPr/>
        <a:lstStyle/>
        <a:p>
          <a:endParaRPr lang="en-US"/>
        </a:p>
      </dgm:t>
    </dgm:pt>
    <dgm:pt modelId="{F8C4BE81-D71A-46A5-9EE6-A779D52BA82D}">
      <dgm:prSet/>
      <dgm:spPr/>
      <dgm:t>
        <a:bodyPr/>
        <a:lstStyle/>
        <a:p>
          <a:r>
            <a:rPr lang="en-GB" b="1"/>
            <a:t>Book study: Varmints </a:t>
          </a:r>
          <a:endParaRPr lang="en-US"/>
        </a:p>
      </dgm:t>
    </dgm:pt>
    <dgm:pt modelId="{14D46095-03E9-4CA8-81EF-711B67F1916B}" type="parTrans" cxnId="{5FAF79BD-3057-4A71-AA46-E92963A3365B}">
      <dgm:prSet/>
      <dgm:spPr/>
      <dgm:t>
        <a:bodyPr/>
        <a:lstStyle/>
        <a:p>
          <a:endParaRPr lang="en-US"/>
        </a:p>
      </dgm:t>
    </dgm:pt>
    <dgm:pt modelId="{00850F77-84EB-492E-9A9F-A726D7EC89E2}" type="sibTrans" cxnId="{5FAF79BD-3057-4A71-AA46-E92963A3365B}">
      <dgm:prSet/>
      <dgm:spPr/>
      <dgm:t>
        <a:bodyPr/>
        <a:lstStyle/>
        <a:p>
          <a:endParaRPr lang="en-US"/>
        </a:p>
      </dgm:t>
    </dgm:pt>
    <dgm:pt modelId="{5920D710-0F8A-427C-849E-45AB10765BD6}">
      <dgm:prSet/>
      <dgm:spPr/>
      <dgm:t>
        <a:bodyPr/>
        <a:lstStyle/>
        <a:p>
          <a:r>
            <a:rPr lang="en-GB"/>
            <a:t>• To explore, interpret and respond to illustrations in a picture book</a:t>
          </a:r>
          <a:endParaRPr lang="en-US"/>
        </a:p>
      </dgm:t>
    </dgm:pt>
    <dgm:pt modelId="{9314A566-79E2-41EE-9F68-03495938AA5E}" type="parTrans" cxnId="{395CB0AB-65EF-4823-81B4-0B26A46F5588}">
      <dgm:prSet/>
      <dgm:spPr/>
      <dgm:t>
        <a:bodyPr/>
        <a:lstStyle/>
        <a:p>
          <a:endParaRPr lang="en-US"/>
        </a:p>
      </dgm:t>
    </dgm:pt>
    <dgm:pt modelId="{C301303D-5CF9-4417-97DD-5F00EE1CB9A4}" type="sibTrans" cxnId="{395CB0AB-65EF-4823-81B4-0B26A46F5588}">
      <dgm:prSet/>
      <dgm:spPr/>
      <dgm:t>
        <a:bodyPr/>
        <a:lstStyle/>
        <a:p>
          <a:endParaRPr lang="en-US"/>
        </a:p>
      </dgm:t>
    </dgm:pt>
    <dgm:pt modelId="{8C6AF6AE-FECD-46DE-9A94-FA4DBEF7AC1B}">
      <dgm:prSet/>
      <dgm:spPr/>
      <dgm:t>
        <a:bodyPr/>
        <a:lstStyle/>
        <a:p>
          <a:r>
            <a:rPr lang="en-GB"/>
            <a:t>• To empathise with characters and explore their dilemmas</a:t>
          </a:r>
          <a:endParaRPr lang="en-US"/>
        </a:p>
      </dgm:t>
    </dgm:pt>
    <dgm:pt modelId="{02C13069-B79F-4B2C-A39A-CA1E64455D24}" type="parTrans" cxnId="{E4565413-3818-4E59-877E-088025C0AC7E}">
      <dgm:prSet/>
      <dgm:spPr/>
      <dgm:t>
        <a:bodyPr/>
        <a:lstStyle/>
        <a:p>
          <a:endParaRPr lang="en-US"/>
        </a:p>
      </dgm:t>
    </dgm:pt>
    <dgm:pt modelId="{B0CC3D81-5412-478A-91B6-43E382BF5772}" type="sibTrans" cxnId="{E4565413-3818-4E59-877E-088025C0AC7E}">
      <dgm:prSet/>
      <dgm:spPr/>
      <dgm:t>
        <a:bodyPr/>
        <a:lstStyle/>
        <a:p>
          <a:endParaRPr lang="en-US"/>
        </a:p>
      </dgm:t>
    </dgm:pt>
    <dgm:pt modelId="{0D70DA85-1B3E-48AB-8100-436A14096E5D}">
      <dgm:prSet/>
      <dgm:spPr/>
      <dgm:t>
        <a:bodyPr/>
        <a:lstStyle/>
        <a:p>
          <a:r>
            <a:rPr lang="en-GB"/>
            <a:t>• To enjoy a story and discuss its meanings</a:t>
          </a:r>
          <a:endParaRPr lang="en-US"/>
        </a:p>
      </dgm:t>
    </dgm:pt>
    <dgm:pt modelId="{8E6AC5EF-9852-4B0B-9E95-56CDE1A9A08C}" type="parTrans" cxnId="{EEE37E34-BCC4-47FB-AA72-F3C0F40F05A6}">
      <dgm:prSet/>
      <dgm:spPr/>
      <dgm:t>
        <a:bodyPr/>
        <a:lstStyle/>
        <a:p>
          <a:endParaRPr lang="en-US"/>
        </a:p>
      </dgm:t>
    </dgm:pt>
    <dgm:pt modelId="{BB0325EA-6490-4A2D-A8AF-0F8F11904C99}" type="sibTrans" cxnId="{EEE37E34-BCC4-47FB-AA72-F3C0F40F05A6}">
      <dgm:prSet/>
      <dgm:spPr/>
      <dgm:t>
        <a:bodyPr/>
        <a:lstStyle/>
        <a:p>
          <a:endParaRPr lang="en-US"/>
        </a:p>
      </dgm:t>
    </dgm:pt>
    <dgm:pt modelId="{E8058D78-C1B0-4362-B498-F88A979FB5EF}">
      <dgm:prSet/>
      <dgm:spPr/>
      <dgm:t>
        <a:bodyPr/>
        <a:lstStyle/>
        <a:p>
          <a:r>
            <a:rPr lang="en-GB"/>
            <a:t>• To build an imaginative picture of a fantasy world, based on real life experiences</a:t>
          </a:r>
          <a:endParaRPr lang="en-US"/>
        </a:p>
      </dgm:t>
    </dgm:pt>
    <dgm:pt modelId="{103E9842-88EB-490B-8CE5-CF86595F4D7E}" type="parTrans" cxnId="{ECCC8CB5-747C-4F52-85E6-6FADDCFDE9E8}">
      <dgm:prSet/>
      <dgm:spPr/>
      <dgm:t>
        <a:bodyPr/>
        <a:lstStyle/>
        <a:p>
          <a:endParaRPr lang="en-US"/>
        </a:p>
      </dgm:t>
    </dgm:pt>
    <dgm:pt modelId="{7CBD2E9A-F716-4E91-884A-C3B0A3F36598}" type="sibTrans" cxnId="{ECCC8CB5-747C-4F52-85E6-6FADDCFDE9E8}">
      <dgm:prSet/>
      <dgm:spPr/>
      <dgm:t>
        <a:bodyPr/>
        <a:lstStyle/>
        <a:p>
          <a:endParaRPr lang="en-US"/>
        </a:p>
      </dgm:t>
    </dgm:pt>
    <dgm:pt modelId="{36CDBEAC-2761-46F1-8629-7C37E3B5C9AB}">
      <dgm:prSet/>
      <dgm:spPr/>
      <dgm:t>
        <a:bodyPr/>
        <a:lstStyle/>
        <a:p>
          <a:r>
            <a:rPr lang="en-GB"/>
            <a:t>• To explore these through role play and writing in role</a:t>
          </a:r>
          <a:endParaRPr lang="en-US"/>
        </a:p>
      </dgm:t>
    </dgm:pt>
    <dgm:pt modelId="{8511395B-433D-4B44-95DF-9019EA787C3F}" type="parTrans" cxnId="{1AF62A2F-DC6A-485F-B035-753F8A6C8652}">
      <dgm:prSet/>
      <dgm:spPr/>
      <dgm:t>
        <a:bodyPr/>
        <a:lstStyle/>
        <a:p>
          <a:endParaRPr lang="en-US"/>
        </a:p>
      </dgm:t>
    </dgm:pt>
    <dgm:pt modelId="{323C5D6B-18BD-4AF6-9B1C-8745904AA83D}" type="sibTrans" cxnId="{1AF62A2F-DC6A-485F-B035-753F8A6C8652}">
      <dgm:prSet/>
      <dgm:spPr/>
      <dgm:t>
        <a:bodyPr/>
        <a:lstStyle/>
        <a:p>
          <a:endParaRPr lang="en-US"/>
        </a:p>
      </dgm:t>
    </dgm:pt>
    <dgm:pt modelId="{EB51E09C-85A1-4A5A-8455-F61082D56C7C}">
      <dgm:prSet/>
      <dgm:spPr/>
      <dgm:t>
        <a:bodyPr/>
        <a:lstStyle/>
        <a:p>
          <a:r>
            <a:rPr lang="en-GB"/>
            <a:t>• To write own stories inspired by the book in a different format</a:t>
          </a:r>
          <a:endParaRPr lang="en-US"/>
        </a:p>
      </dgm:t>
    </dgm:pt>
    <dgm:pt modelId="{23F8285A-9A4C-4FA1-9A16-FC09714AFA97}" type="parTrans" cxnId="{0E973CBF-6D7C-4858-8555-8BDED5126057}">
      <dgm:prSet/>
      <dgm:spPr/>
      <dgm:t>
        <a:bodyPr/>
        <a:lstStyle/>
        <a:p>
          <a:endParaRPr lang="en-US"/>
        </a:p>
      </dgm:t>
    </dgm:pt>
    <dgm:pt modelId="{A00601EC-D96C-49B8-9684-E352CF3FC437}" type="sibTrans" cxnId="{0E973CBF-6D7C-4858-8555-8BDED5126057}">
      <dgm:prSet/>
      <dgm:spPr/>
      <dgm:t>
        <a:bodyPr/>
        <a:lstStyle/>
        <a:p>
          <a:endParaRPr lang="en-US"/>
        </a:p>
      </dgm:t>
    </dgm:pt>
    <dgm:pt modelId="{D4CC3454-01AB-45A8-B258-B80CCDDCC858}">
      <dgm:prSet/>
      <dgm:spPr/>
      <dgm:t>
        <a:bodyPr/>
        <a:lstStyle/>
        <a:p>
          <a:r>
            <a:rPr lang="en-GB"/>
            <a:t>• To be able to write from the perspective of a character in a story</a:t>
          </a:r>
          <a:endParaRPr lang="en-US"/>
        </a:p>
      </dgm:t>
    </dgm:pt>
    <dgm:pt modelId="{189261DD-DDB6-49F9-BA91-507D6F99136C}" type="parTrans" cxnId="{906BFE8A-BE8B-4FBC-88C7-27CCFF60FD74}">
      <dgm:prSet/>
      <dgm:spPr/>
      <dgm:t>
        <a:bodyPr/>
        <a:lstStyle/>
        <a:p>
          <a:endParaRPr lang="en-US"/>
        </a:p>
      </dgm:t>
    </dgm:pt>
    <dgm:pt modelId="{A62A9BE3-9652-4E0F-A91C-CF8F34F496F8}" type="sibTrans" cxnId="{906BFE8A-BE8B-4FBC-88C7-27CCFF60FD74}">
      <dgm:prSet/>
      <dgm:spPr/>
      <dgm:t>
        <a:bodyPr/>
        <a:lstStyle/>
        <a:p>
          <a:endParaRPr lang="en-US"/>
        </a:p>
      </dgm:t>
    </dgm:pt>
    <dgm:pt modelId="{33485709-5EF3-4C60-9ED5-09FB410E6882}" type="pres">
      <dgm:prSet presAssocID="{D5C90459-DE16-4EDA-AF1F-5E07EDF1A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E591F-1192-4B97-9A4A-7D67985E71FE}" type="pres">
      <dgm:prSet presAssocID="{9F5A6AF9-66AE-4106-A3C4-06FD2E0363C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7297-ECB1-47B8-8799-64E9023ADAED}" type="pres">
      <dgm:prSet presAssocID="{81A63651-A22E-4623-BFF9-D2A68ECD1ED7}" presName="sibTrans" presStyleCnt="0"/>
      <dgm:spPr/>
    </dgm:pt>
    <dgm:pt modelId="{0D15DF1A-3F81-420E-98AB-A4E8A7C83672}" type="pres">
      <dgm:prSet presAssocID="{F8C4BE81-D71A-46A5-9EE6-A779D52BA82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03A61-8B35-4D89-A7B4-377DF8DF091D}" type="presOf" srcId="{9F5A6AF9-66AE-4106-A3C4-06FD2E0363CE}" destId="{2B2E591F-1192-4B97-9A4A-7D67985E71FE}" srcOrd="0" destOrd="0" presId="urn:microsoft.com/office/officeart/2005/8/layout/default"/>
    <dgm:cxn modelId="{0E973CBF-6D7C-4858-8555-8BDED5126057}" srcId="{F8C4BE81-D71A-46A5-9EE6-A779D52BA82D}" destId="{EB51E09C-85A1-4A5A-8455-F61082D56C7C}" srcOrd="5" destOrd="0" parTransId="{23F8285A-9A4C-4FA1-9A16-FC09714AFA97}" sibTransId="{A00601EC-D96C-49B8-9684-E352CF3FC437}"/>
    <dgm:cxn modelId="{3516F208-1EC7-427A-A1B4-19AEBA5F3AD7}" srcId="{9F5A6AF9-66AE-4106-A3C4-06FD2E0363CE}" destId="{6D1E8237-91F0-4FC5-9DD3-BD43460BEA0F}" srcOrd="4" destOrd="0" parTransId="{0F7438D3-53ED-4348-B809-8879F981E8BF}" sibTransId="{B3C2A284-3864-4213-BD10-A9AA9647B8F6}"/>
    <dgm:cxn modelId="{E4565413-3818-4E59-877E-088025C0AC7E}" srcId="{F8C4BE81-D71A-46A5-9EE6-A779D52BA82D}" destId="{8C6AF6AE-FECD-46DE-9A94-FA4DBEF7AC1B}" srcOrd="1" destOrd="0" parTransId="{02C13069-B79F-4B2C-A39A-CA1E64455D24}" sibTransId="{B0CC3D81-5412-478A-91B6-43E382BF5772}"/>
    <dgm:cxn modelId="{1AF62A2F-DC6A-485F-B035-753F8A6C8652}" srcId="{F8C4BE81-D71A-46A5-9EE6-A779D52BA82D}" destId="{36CDBEAC-2761-46F1-8629-7C37E3B5C9AB}" srcOrd="4" destOrd="0" parTransId="{8511395B-433D-4B44-95DF-9019EA787C3F}" sibTransId="{323C5D6B-18BD-4AF6-9B1C-8745904AA83D}"/>
    <dgm:cxn modelId="{EEE37E34-BCC4-47FB-AA72-F3C0F40F05A6}" srcId="{F8C4BE81-D71A-46A5-9EE6-A779D52BA82D}" destId="{0D70DA85-1B3E-48AB-8100-436A14096E5D}" srcOrd="2" destOrd="0" parTransId="{8E6AC5EF-9852-4B0B-9E95-56CDE1A9A08C}" sibTransId="{BB0325EA-6490-4A2D-A8AF-0F8F11904C99}"/>
    <dgm:cxn modelId="{7F844F0C-940A-447D-8E31-8D12C40EDA21}" type="presOf" srcId="{69BE1E5E-C10A-4584-A4F5-AE7C3B0402F6}" destId="{2B2E591F-1192-4B97-9A4A-7D67985E71FE}" srcOrd="0" destOrd="4" presId="urn:microsoft.com/office/officeart/2005/8/layout/default"/>
    <dgm:cxn modelId="{726B704B-EFE1-4642-9F31-406DD877884E}" type="presOf" srcId="{5920D710-0F8A-427C-849E-45AB10765BD6}" destId="{0D15DF1A-3F81-420E-98AB-A4E8A7C83672}" srcOrd="0" destOrd="1" presId="urn:microsoft.com/office/officeart/2005/8/layout/default"/>
    <dgm:cxn modelId="{0789C934-0A26-446F-AD6A-784AB84641A9}" type="presOf" srcId="{0D70DA85-1B3E-48AB-8100-436A14096E5D}" destId="{0D15DF1A-3F81-420E-98AB-A4E8A7C83672}" srcOrd="0" destOrd="3" presId="urn:microsoft.com/office/officeart/2005/8/layout/default"/>
    <dgm:cxn modelId="{E0B754FC-2F6C-42D0-8C1E-86B61D0A1E81}" type="presOf" srcId="{8C6AF6AE-FECD-46DE-9A94-FA4DBEF7AC1B}" destId="{0D15DF1A-3F81-420E-98AB-A4E8A7C83672}" srcOrd="0" destOrd="2" presId="urn:microsoft.com/office/officeart/2005/8/layout/default"/>
    <dgm:cxn modelId="{6823CD2B-5E1C-4E6C-A924-8CBE5221EBC7}" srcId="{9F5A6AF9-66AE-4106-A3C4-06FD2E0363CE}" destId="{BC4B5D8E-3EEE-49FD-A7E2-7FD966ED6DD7}" srcOrd="0" destOrd="0" parTransId="{16464733-F7B9-47F6-B1D2-0D7F93670922}" sibTransId="{15D395DD-B2E9-4A0F-8DB7-B5C0EAF9B8CC}"/>
    <dgm:cxn modelId="{72C78C44-14CD-4392-BB9E-68E687AD3A16}" type="presOf" srcId="{BC4B5D8E-3EEE-49FD-A7E2-7FD966ED6DD7}" destId="{2B2E591F-1192-4B97-9A4A-7D67985E71FE}" srcOrd="0" destOrd="1" presId="urn:microsoft.com/office/officeart/2005/8/layout/default"/>
    <dgm:cxn modelId="{762A1B1D-4B3A-44E7-B22E-8DA87F7FB3A3}" type="presOf" srcId="{EB51E09C-85A1-4A5A-8455-F61082D56C7C}" destId="{0D15DF1A-3F81-420E-98AB-A4E8A7C83672}" srcOrd="0" destOrd="6" presId="urn:microsoft.com/office/officeart/2005/8/layout/default"/>
    <dgm:cxn modelId="{5FAF79BD-3057-4A71-AA46-E92963A3365B}" srcId="{D5C90459-DE16-4EDA-AF1F-5E07EDF1AAE3}" destId="{F8C4BE81-D71A-46A5-9EE6-A779D52BA82D}" srcOrd="1" destOrd="0" parTransId="{14D46095-03E9-4CA8-81EF-711B67F1916B}" sibTransId="{00850F77-84EB-492E-9A9F-A726D7EC89E2}"/>
    <dgm:cxn modelId="{37469482-A82C-4F52-8ECC-6C063C6E0D2A}" type="presOf" srcId="{D4CC3454-01AB-45A8-B258-B80CCDDCC858}" destId="{0D15DF1A-3F81-420E-98AB-A4E8A7C83672}" srcOrd="0" destOrd="7" presId="urn:microsoft.com/office/officeart/2005/8/layout/default"/>
    <dgm:cxn modelId="{7B56D3B3-0C37-440B-A4C0-8C2FE944F025}" srcId="{9F5A6AF9-66AE-4106-A3C4-06FD2E0363CE}" destId="{B7E21C6D-A0FE-4DB4-91FA-C24C79DBA6CD}" srcOrd="1" destOrd="0" parTransId="{9EA3ADA9-4642-43AB-BE8E-59988B282090}" sibTransId="{B141C1CE-6E99-43B0-946B-BEA058BBA031}"/>
    <dgm:cxn modelId="{906BFE8A-BE8B-4FBC-88C7-27CCFF60FD74}" srcId="{F8C4BE81-D71A-46A5-9EE6-A779D52BA82D}" destId="{D4CC3454-01AB-45A8-B258-B80CCDDCC858}" srcOrd="6" destOrd="0" parTransId="{189261DD-DDB6-49F9-BA91-507D6F99136C}" sibTransId="{A62A9BE3-9652-4E0F-A91C-CF8F34F496F8}"/>
    <dgm:cxn modelId="{95FE2D77-29AD-4366-AF0C-9E80A08BAB58}" srcId="{9F5A6AF9-66AE-4106-A3C4-06FD2E0363CE}" destId="{69BE1E5E-C10A-4584-A4F5-AE7C3B0402F6}" srcOrd="3" destOrd="0" parTransId="{AB67D883-612D-48F1-BABC-DA5ADDCBA475}" sibTransId="{2B881737-38E9-43F2-8331-FFF7AAF73674}"/>
    <dgm:cxn modelId="{453654BD-9EF3-4E37-8296-B943F550100F}" type="presOf" srcId="{D5C90459-DE16-4EDA-AF1F-5E07EDF1AAE3}" destId="{33485709-5EF3-4C60-9ED5-09FB410E6882}" srcOrd="0" destOrd="0" presId="urn:microsoft.com/office/officeart/2005/8/layout/default"/>
    <dgm:cxn modelId="{9DD5AB59-FF00-49BA-A3B8-51BBA373F8F8}" type="presOf" srcId="{36CDBEAC-2761-46F1-8629-7C37E3B5C9AB}" destId="{0D15DF1A-3F81-420E-98AB-A4E8A7C83672}" srcOrd="0" destOrd="5" presId="urn:microsoft.com/office/officeart/2005/8/layout/default"/>
    <dgm:cxn modelId="{395CB0AB-65EF-4823-81B4-0B26A46F5588}" srcId="{F8C4BE81-D71A-46A5-9EE6-A779D52BA82D}" destId="{5920D710-0F8A-427C-849E-45AB10765BD6}" srcOrd="0" destOrd="0" parTransId="{9314A566-79E2-41EE-9F68-03495938AA5E}" sibTransId="{C301303D-5CF9-4417-97DD-5F00EE1CB9A4}"/>
    <dgm:cxn modelId="{B40C5A39-7F45-4611-8E2F-3C8D50B9FE55}" type="presOf" srcId="{6D1E8237-91F0-4FC5-9DD3-BD43460BEA0F}" destId="{2B2E591F-1192-4B97-9A4A-7D67985E71FE}" srcOrd="0" destOrd="5" presId="urn:microsoft.com/office/officeart/2005/8/layout/default"/>
    <dgm:cxn modelId="{ECCC8CB5-747C-4F52-85E6-6FADDCFDE9E8}" srcId="{F8C4BE81-D71A-46A5-9EE6-A779D52BA82D}" destId="{E8058D78-C1B0-4362-B498-F88A979FB5EF}" srcOrd="3" destOrd="0" parTransId="{103E9842-88EB-490B-8CE5-CF86595F4D7E}" sibTransId="{7CBD2E9A-F716-4E91-884A-C3B0A3F36598}"/>
    <dgm:cxn modelId="{C90395D0-7746-4BEC-A39F-0A766E9544F7}" type="presOf" srcId="{636140AC-360D-4A24-94F3-DC3989D6E5BA}" destId="{2B2E591F-1192-4B97-9A4A-7D67985E71FE}" srcOrd="0" destOrd="3" presId="urn:microsoft.com/office/officeart/2005/8/layout/default"/>
    <dgm:cxn modelId="{71F2471D-937F-40C7-A49B-F850B159AD8F}" type="presOf" srcId="{F8C4BE81-D71A-46A5-9EE6-A779D52BA82D}" destId="{0D15DF1A-3F81-420E-98AB-A4E8A7C83672}" srcOrd="0" destOrd="0" presId="urn:microsoft.com/office/officeart/2005/8/layout/default"/>
    <dgm:cxn modelId="{28D237E5-196A-4315-8678-FC147A3EE52E}" srcId="{9F5A6AF9-66AE-4106-A3C4-06FD2E0363CE}" destId="{636140AC-360D-4A24-94F3-DC3989D6E5BA}" srcOrd="2" destOrd="0" parTransId="{F00300CF-6405-4473-902D-BB4AF045E176}" sibTransId="{4D23DD6E-B1FA-42F6-BF52-CEF24F836A94}"/>
    <dgm:cxn modelId="{F0C6527E-6D78-4E2B-84BE-CD2BAB7BC7B9}" srcId="{D5C90459-DE16-4EDA-AF1F-5E07EDF1AAE3}" destId="{9F5A6AF9-66AE-4106-A3C4-06FD2E0363CE}" srcOrd="0" destOrd="0" parTransId="{132E5FDA-332A-4F98-9BBF-B09396B9EE87}" sibTransId="{81A63651-A22E-4623-BFF9-D2A68ECD1ED7}"/>
    <dgm:cxn modelId="{42EB7BAD-6CAF-4098-AFD5-94F2D05C2001}" type="presOf" srcId="{E8058D78-C1B0-4362-B498-F88A979FB5EF}" destId="{0D15DF1A-3F81-420E-98AB-A4E8A7C83672}" srcOrd="0" destOrd="4" presId="urn:microsoft.com/office/officeart/2005/8/layout/default"/>
    <dgm:cxn modelId="{0D3761F8-2CEF-463A-968C-827543DFC0F7}" type="presOf" srcId="{B7E21C6D-A0FE-4DB4-91FA-C24C79DBA6CD}" destId="{2B2E591F-1192-4B97-9A4A-7D67985E71FE}" srcOrd="0" destOrd="2" presId="urn:microsoft.com/office/officeart/2005/8/layout/default"/>
    <dgm:cxn modelId="{F027CCF8-A4DA-4C23-AB54-4ED39C4AFE71}" type="presParOf" srcId="{33485709-5EF3-4C60-9ED5-09FB410E6882}" destId="{2B2E591F-1192-4B97-9A4A-7D67985E71FE}" srcOrd="0" destOrd="0" presId="urn:microsoft.com/office/officeart/2005/8/layout/default"/>
    <dgm:cxn modelId="{AA7B82B4-E0BE-4B5B-8D9C-30D440AC99DD}" type="presParOf" srcId="{33485709-5EF3-4C60-9ED5-09FB410E6882}" destId="{FD667297-ECB1-47B8-8799-64E9023ADAED}" srcOrd="1" destOrd="0" presId="urn:microsoft.com/office/officeart/2005/8/layout/default"/>
    <dgm:cxn modelId="{6647E520-4A19-4EA9-ABB2-53528E8C7645}" type="presParOf" srcId="{33485709-5EF3-4C60-9ED5-09FB410E6882}" destId="{0D15DF1A-3F81-420E-98AB-A4E8A7C836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9D05E-A1D3-4C98-B733-1509CE340CAA}">
      <dsp:nvSpPr>
        <dsp:cNvPr id="0" name=""/>
        <dsp:cNvSpPr/>
      </dsp:nvSpPr>
      <dsp:spPr>
        <a:xfrm>
          <a:off x="1056965" y="2694"/>
          <a:ext cx="2131001" cy="1278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Announcement of World War II</a:t>
          </a:r>
          <a:endParaRPr lang="en-US" sz="1700" kern="1200" dirty="0"/>
        </a:p>
      </dsp:txBody>
      <dsp:txXfrm>
        <a:off x="1056965" y="2694"/>
        <a:ext cx="2131001" cy="1278601"/>
      </dsp:txXfrm>
    </dsp:sp>
    <dsp:sp modelId="{91E73374-F1FC-4B28-9FE8-B4AD5C12BCD2}">
      <dsp:nvSpPr>
        <dsp:cNvPr id="0" name=""/>
        <dsp:cNvSpPr/>
      </dsp:nvSpPr>
      <dsp:spPr>
        <a:xfrm>
          <a:off x="3401067" y="2694"/>
          <a:ext cx="2131001" cy="1278601"/>
        </a:xfrm>
        <a:prstGeom prst="rect">
          <a:avLst/>
        </a:prstGeom>
        <a:solidFill>
          <a:schemeClr val="accent5">
            <a:hueOff val="-163653"/>
            <a:satOff val="15"/>
            <a:lumOff val="-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Evacuation – what they had to pack, why it happened, the effect on families </a:t>
          </a:r>
          <a:endParaRPr lang="en-US" sz="1700" kern="1200" dirty="0"/>
        </a:p>
      </dsp:txBody>
      <dsp:txXfrm>
        <a:off x="3401067" y="2694"/>
        <a:ext cx="2131001" cy="1278601"/>
      </dsp:txXfrm>
    </dsp:sp>
    <dsp:sp modelId="{5B4305EB-BCC5-4DF9-B677-E5B2913E4221}">
      <dsp:nvSpPr>
        <dsp:cNvPr id="0" name=""/>
        <dsp:cNvSpPr/>
      </dsp:nvSpPr>
      <dsp:spPr>
        <a:xfrm>
          <a:off x="5745169" y="2694"/>
          <a:ext cx="2131001" cy="1278601"/>
        </a:xfrm>
        <a:prstGeom prst="rect">
          <a:avLst/>
        </a:prstGeom>
        <a:solidFill>
          <a:schemeClr val="accent5">
            <a:hueOff val="-327306"/>
            <a:satOff val="30"/>
            <a:lumOff val="-2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Propaganda</a:t>
          </a:r>
          <a:endParaRPr lang="en-US" sz="1700" kern="1200" dirty="0"/>
        </a:p>
      </dsp:txBody>
      <dsp:txXfrm>
        <a:off x="5745169" y="2694"/>
        <a:ext cx="2131001" cy="1278601"/>
      </dsp:txXfrm>
    </dsp:sp>
    <dsp:sp modelId="{FF18EFC2-F46C-4BC3-BE2B-E99A6B5E9418}">
      <dsp:nvSpPr>
        <dsp:cNvPr id="0" name=""/>
        <dsp:cNvSpPr/>
      </dsp:nvSpPr>
      <dsp:spPr>
        <a:xfrm>
          <a:off x="8089271" y="2694"/>
          <a:ext cx="2131001" cy="1278601"/>
        </a:xfrm>
        <a:prstGeom prst="rect">
          <a:avLst/>
        </a:prstGeom>
        <a:solidFill>
          <a:schemeClr val="accent5">
            <a:hueOff val="-490959"/>
            <a:satOff val="44"/>
            <a:lumOff val="-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>
              <a:latin typeface="Bembo"/>
            </a:rPr>
            <a:t>The Windrush</a:t>
          </a:r>
          <a:r>
            <a:rPr lang="en-GB" sz="1700" kern="1200" baseline="0" dirty="0"/>
            <a:t> generation </a:t>
          </a:r>
          <a:endParaRPr lang="en-US" sz="1700" kern="1200" dirty="0"/>
        </a:p>
      </dsp:txBody>
      <dsp:txXfrm>
        <a:off x="8089271" y="2694"/>
        <a:ext cx="2131001" cy="1278601"/>
      </dsp:txXfrm>
    </dsp:sp>
    <dsp:sp modelId="{CEC92671-7A66-41ED-9046-1B29B46E7435}">
      <dsp:nvSpPr>
        <dsp:cNvPr id="0" name=""/>
        <dsp:cNvSpPr/>
      </dsp:nvSpPr>
      <dsp:spPr>
        <a:xfrm>
          <a:off x="1056965" y="1494395"/>
          <a:ext cx="2131001" cy="1278601"/>
        </a:xfrm>
        <a:prstGeom prst="rect">
          <a:avLst/>
        </a:prstGeom>
        <a:solidFill>
          <a:schemeClr val="accent5">
            <a:hueOff val="-654611"/>
            <a:satOff val="59"/>
            <a:lumOff val="-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Anderson shelters</a:t>
          </a:r>
          <a:endParaRPr lang="en-US" sz="1700" kern="1200" dirty="0"/>
        </a:p>
      </dsp:txBody>
      <dsp:txXfrm>
        <a:off x="1056965" y="1494395"/>
        <a:ext cx="2131001" cy="1278601"/>
      </dsp:txXfrm>
    </dsp:sp>
    <dsp:sp modelId="{D63C7D4F-D785-4751-ADCF-2CFADCF5CB1E}">
      <dsp:nvSpPr>
        <dsp:cNvPr id="0" name=""/>
        <dsp:cNvSpPr/>
      </dsp:nvSpPr>
      <dsp:spPr>
        <a:xfrm>
          <a:off x="3401067" y="1494395"/>
          <a:ext cx="2131001" cy="1278601"/>
        </a:xfrm>
        <a:prstGeom prst="rect">
          <a:avLst/>
        </a:prstGeom>
        <a:solidFill>
          <a:schemeClr val="accent5">
            <a:hueOff val="-818264"/>
            <a:satOff val="74"/>
            <a:lumOff val="-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Timeline of WWII</a:t>
          </a:r>
          <a:endParaRPr lang="en-US" sz="1700" kern="1200" dirty="0"/>
        </a:p>
      </dsp:txBody>
      <dsp:txXfrm>
        <a:off x="3401067" y="1494395"/>
        <a:ext cx="2131001" cy="1278601"/>
      </dsp:txXfrm>
    </dsp:sp>
    <dsp:sp modelId="{4B884F66-24B4-46AB-B2B6-EE3F97F4C617}">
      <dsp:nvSpPr>
        <dsp:cNvPr id="0" name=""/>
        <dsp:cNvSpPr/>
      </dsp:nvSpPr>
      <dsp:spPr>
        <a:xfrm>
          <a:off x="5745169" y="1494395"/>
          <a:ext cx="2131001" cy="1278601"/>
        </a:xfrm>
        <a:prstGeom prst="rect">
          <a:avLst/>
        </a:prstGeom>
        <a:solidFill>
          <a:schemeClr val="accent5">
            <a:hueOff val="-981917"/>
            <a:satOff val="89"/>
            <a:lumOff val="-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Battle of Britain </a:t>
          </a:r>
          <a:endParaRPr lang="en-US" sz="1700" kern="1200" dirty="0"/>
        </a:p>
      </dsp:txBody>
      <dsp:txXfrm>
        <a:off x="5745169" y="1494395"/>
        <a:ext cx="2131001" cy="1278601"/>
      </dsp:txXfrm>
    </dsp:sp>
    <dsp:sp modelId="{2E1A153F-A470-43B1-84BB-9062757AA4F6}">
      <dsp:nvSpPr>
        <dsp:cNvPr id="0" name=""/>
        <dsp:cNvSpPr/>
      </dsp:nvSpPr>
      <dsp:spPr>
        <a:xfrm>
          <a:off x="8089271" y="1494395"/>
          <a:ext cx="2131001" cy="1278601"/>
        </a:xfrm>
        <a:prstGeom prst="rect">
          <a:avLst/>
        </a:prstGeom>
        <a:solidFill>
          <a:schemeClr val="accent5">
            <a:hueOff val="-1145570"/>
            <a:satOff val="104"/>
            <a:lumOff val="-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Women in War  </a:t>
          </a:r>
          <a:endParaRPr lang="en-US" sz="1700" kern="1200" dirty="0"/>
        </a:p>
      </dsp:txBody>
      <dsp:txXfrm>
        <a:off x="8089271" y="1494395"/>
        <a:ext cx="2131001" cy="1278601"/>
      </dsp:txXfrm>
    </dsp:sp>
    <dsp:sp modelId="{CD21D82E-6CDC-4A86-8426-FED90F7C6CDC}">
      <dsp:nvSpPr>
        <dsp:cNvPr id="0" name=""/>
        <dsp:cNvSpPr/>
      </dsp:nvSpPr>
      <dsp:spPr>
        <a:xfrm>
          <a:off x="1056965" y="2986097"/>
          <a:ext cx="2131001" cy="1278601"/>
        </a:xfrm>
        <a:prstGeom prst="rect">
          <a:avLst/>
        </a:prstGeom>
        <a:solidFill>
          <a:schemeClr val="accent5">
            <a:hueOff val="-1309223"/>
            <a:satOff val="119"/>
            <a:lumOff val="-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Look at Paul Nash as a wartime artist </a:t>
          </a:r>
          <a:endParaRPr lang="en-US" sz="1700" kern="1200" dirty="0"/>
        </a:p>
      </dsp:txBody>
      <dsp:txXfrm>
        <a:off x="1056965" y="2986097"/>
        <a:ext cx="2131001" cy="1278601"/>
      </dsp:txXfrm>
    </dsp:sp>
    <dsp:sp modelId="{00C5C573-FDF6-479B-B808-2B506CC15460}">
      <dsp:nvSpPr>
        <dsp:cNvPr id="0" name=""/>
        <dsp:cNvSpPr/>
      </dsp:nvSpPr>
      <dsp:spPr>
        <a:xfrm>
          <a:off x="3401067" y="2986097"/>
          <a:ext cx="2131001" cy="1278601"/>
        </a:xfrm>
        <a:prstGeom prst="rect">
          <a:avLst/>
        </a:prstGeom>
        <a:solidFill>
          <a:schemeClr val="accent5">
            <a:hueOff val="-1472876"/>
            <a:satOff val="133"/>
            <a:lumOff val="-9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Rationing during World War II</a:t>
          </a:r>
          <a:endParaRPr lang="en-US" sz="1700" kern="1200" dirty="0"/>
        </a:p>
      </dsp:txBody>
      <dsp:txXfrm>
        <a:off x="3401067" y="2986097"/>
        <a:ext cx="2131001" cy="1278601"/>
      </dsp:txXfrm>
    </dsp:sp>
    <dsp:sp modelId="{1C0224EE-D712-4C78-B968-DD9ADEF813DB}">
      <dsp:nvSpPr>
        <dsp:cNvPr id="0" name=""/>
        <dsp:cNvSpPr/>
      </dsp:nvSpPr>
      <dsp:spPr>
        <a:xfrm>
          <a:off x="5745169" y="2986097"/>
          <a:ext cx="2131001" cy="1278601"/>
        </a:xfrm>
        <a:prstGeom prst="rect">
          <a:avLst/>
        </a:prstGeom>
        <a:solidFill>
          <a:schemeClr val="accent5">
            <a:hueOff val="-1636528"/>
            <a:satOff val="148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A local area effected by World War II</a:t>
          </a:r>
          <a:endParaRPr lang="en-US" sz="1700" kern="1200" dirty="0"/>
        </a:p>
      </dsp:txBody>
      <dsp:txXfrm>
        <a:off x="5745169" y="2986097"/>
        <a:ext cx="2131001" cy="1278601"/>
      </dsp:txXfrm>
    </dsp:sp>
    <dsp:sp modelId="{D36C38B3-8C3F-4975-A9AE-7F04FF166F38}">
      <dsp:nvSpPr>
        <dsp:cNvPr id="0" name=""/>
        <dsp:cNvSpPr/>
      </dsp:nvSpPr>
      <dsp:spPr>
        <a:xfrm>
          <a:off x="8089271" y="2986097"/>
          <a:ext cx="2131001" cy="1278601"/>
        </a:xfrm>
        <a:prstGeom prst="rect">
          <a:avLst/>
        </a:prstGeom>
        <a:solidFill>
          <a:schemeClr val="accent5">
            <a:hueOff val="-1800181"/>
            <a:satOff val="163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/>
            <a:t>VE Day celebrations </a:t>
          </a:r>
          <a:endParaRPr lang="en-US" sz="1700" kern="1200" dirty="0"/>
        </a:p>
      </dsp:txBody>
      <dsp:txXfrm>
        <a:off x="8089271" y="2986097"/>
        <a:ext cx="2131001" cy="1278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E591F-1192-4B97-9A4A-7D67985E71FE}">
      <dsp:nvSpPr>
        <dsp:cNvPr id="0" name=""/>
        <dsp:cNvSpPr/>
      </dsp:nvSpPr>
      <dsp:spPr>
        <a:xfrm>
          <a:off x="1428" y="720195"/>
          <a:ext cx="5571980" cy="3343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/>
            <a:t>Book study: Goodnight Mister Tom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To engage children with a story with which they will empathise. 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To explore themes and issues, and develop and sustain ideas through discussion, enabling children to make connections with their own lives. 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To develop creative responses to the text through drama, storytelling and artwork.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To compose poetry.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•To write in role in order to explore and develop empathy for characters. </a:t>
          </a:r>
          <a:endParaRPr lang="en-US" sz="1600" kern="1200"/>
        </a:p>
      </dsp:txBody>
      <dsp:txXfrm>
        <a:off x="1428" y="720195"/>
        <a:ext cx="5571980" cy="3343188"/>
      </dsp:txXfrm>
    </dsp:sp>
    <dsp:sp modelId="{0D15DF1A-3F81-420E-98AB-A4E8A7C83672}">
      <dsp:nvSpPr>
        <dsp:cNvPr id="0" name=""/>
        <dsp:cNvSpPr/>
      </dsp:nvSpPr>
      <dsp:spPr>
        <a:xfrm>
          <a:off x="6130607" y="720195"/>
          <a:ext cx="5571980" cy="3343188"/>
        </a:xfrm>
        <a:prstGeom prst="rect">
          <a:avLst/>
        </a:prstGeom>
        <a:solidFill>
          <a:schemeClr val="accent2">
            <a:hueOff val="849899"/>
            <a:satOff val="-16899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/>
            <a:t>Book study: Varmints 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explore, interpret and respond to illustrations in a picture book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empathise with characters and explore their dilemmas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enjoy a story and discuss its meanings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build an imaginative picture of a fantasy world, based on real life experiences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explore these through role play and writing in role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write own stories inspired by the book in a different format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• To be able to write from the perspective of a character in a story</a:t>
          </a:r>
          <a:endParaRPr lang="en-US" sz="1600" kern="1200"/>
        </a:p>
      </dsp:txBody>
      <dsp:txXfrm>
        <a:off x="6130607" y="720195"/>
        <a:ext cx="5571980" cy="334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35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36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41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41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41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42:0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6:36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49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7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C6E3-6B76-4F2D-97CC-E8B92535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720C-0417-4857-96DB-ABBD0B12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4CDB-185C-4254-8ED4-E5C2086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4534-9969-4CB2-9ABD-C21CB6C0DCA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368-6DBC-45CB-80C8-97060A18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FE74-6212-4D92-9932-D66EF892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5E3-51D0-49B5-A3F2-7F4742E7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C6E3-6B76-4F2D-97CC-E8B92535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720C-0417-4857-96DB-ABBD0B12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4CDB-185C-4254-8ED4-E5C2086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4534-9969-4CB2-9ABD-C21CB6C0DCA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368-6DBC-45CB-80C8-97060A18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FE74-6212-4D92-9932-D66EF892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5E3-51D0-49B5-A3F2-7F4742E7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C6E3-6B76-4F2D-97CC-E8B92535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720C-0417-4857-96DB-ABBD0B12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4CDB-185C-4254-8ED4-E5C2086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4534-9969-4CB2-9ABD-C21CB6C0DCA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368-6DBC-45CB-80C8-97060A18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FE74-6212-4D92-9932-D66EF892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5E3-51D0-49B5-A3F2-7F4742E7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January 18,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4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54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January 18,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4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January 18,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5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21" r:id="rId10"/>
    <p:sldLayoutId id="2147483717" r:id="rId11"/>
    <p:sldLayoutId id="2147483718" r:id="rId12"/>
    <p:sldLayoutId id="2147483719" r:id="rId13"/>
    <p:sldLayoutId id="2147483720" r:id="rId14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5E2EB-31BC-4901-AC13-357040587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3" b="1333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5430741"/>
            <a:ext cx="10750253" cy="6325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Batang"/>
              </a:rPr>
              <a:t>Year 6 Topic </a:t>
            </a:r>
            <a:r>
              <a:rPr lang="en-US" b="1" dirty="0" smtClean="0">
                <a:ea typeface="Batang"/>
              </a:rPr>
              <a:t>information: </a:t>
            </a:r>
            <a:r>
              <a:rPr lang="en-US" b="1" dirty="0">
                <a:ea typeface="Batang"/>
              </a:rPr>
              <a:t>Chocks Away</a:t>
            </a:r>
            <a:r>
              <a:rPr lang="en-US" dirty="0">
                <a:ea typeface="Batang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850" y="6083801"/>
            <a:ext cx="8803231" cy="494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Batang"/>
              </a:rPr>
              <a:t>Miss </a:t>
            </a:r>
            <a:r>
              <a:rPr lang="en-US" b="1" dirty="0" smtClean="0">
                <a:ea typeface="Batang"/>
              </a:rPr>
              <a:t>Vaughan &amp; </a:t>
            </a:r>
            <a:r>
              <a:rPr lang="en-US" b="1" dirty="0" err="1" smtClean="0">
                <a:ea typeface="Batang"/>
              </a:rPr>
              <a:t>Mrs</a:t>
            </a:r>
            <a:r>
              <a:rPr lang="en-US" b="1" dirty="0" smtClean="0">
                <a:ea typeface="Batang"/>
              </a:rPr>
              <a:t> </a:t>
            </a:r>
            <a:r>
              <a:rPr lang="en-US" b="1" dirty="0" err="1" smtClean="0">
                <a:ea typeface="Batang"/>
              </a:rPr>
              <a:t>Woolven</a:t>
            </a:r>
            <a:endParaRPr lang="en-US" b="1" dirty="0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C685BF-E9A7-4525-ABF3-CCC2EAC37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2687005"/>
          </a:xfrm>
          <a:custGeom>
            <a:avLst/>
            <a:gdLst>
              <a:gd name="connsiteX0" fmla="*/ 12192000 w 12192000"/>
              <a:gd name="connsiteY0" fmla="*/ 0 h 2785707"/>
              <a:gd name="connsiteX1" fmla="*/ 0 w 12192000"/>
              <a:gd name="connsiteY1" fmla="*/ 0 h 2785707"/>
              <a:gd name="connsiteX2" fmla="*/ 0 w 12192000"/>
              <a:gd name="connsiteY2" fmla="*/ 591237 h 2785707"/>
              <a:gd name="connsiteX3" fmla="*/ 7462 w 12192000"/>
              <a:gd name="connsiteY3" fmla="*/ 596097 h 2785707"/>
              <a:gd name="connsiteX4" fmla="*/ 65949 w 12192000"/>
              <a:gd name="connsiteY4" fmla="*/ 623063 h 2785707"/>
              <a:gd name="connsiteX5" fmla="*/ 174040 w 12192000"/>
              <a:gd name="connsiteY5" fmla="*/ 614935 h 2785707"/>
              <a:gd name="connsiteX6" fmla="*/ 331354 w 12192000"/>
              <a:gd name="connsiteY6" fmla="*/ 605310 h 2785707"/>
              <a:gd name="connsiteX7" fmla="*/ 437701 w 12192000"/>
              <a:gd name="connsiteY7" fmla="*/ 649169 h 2785707"/>
              <a:gd name="connsiteX8" fmla="*/ 570985 w 12192000"/>
              <a:gd name="connsiteY8" fmla="*/ 634864 h 2785707"/>
              <a:gd name="connsiteX9" fmla="*/ 660488 w 12192000"/>
              <a:gd name="connsiteY9" fmla="*/ 637694 h 2785707"/>
              <a:gd name="connsiteX10" fmla="*/ 862240 w 12192000"/>
              <a:gd name="connsiteY10" fmla="*/ 647402 h 2785707"/>
              <a:gd name="connsiteX11" fmla="*/ 1055198 w 12192000"/>
              <a:gd name="connsiteY11" fmla="*/ 658414 h 2785707"/>
              <a:gd name="connsiteX12" fmla="*/ 1161490 w 12192000"/>
              <a:gd name="connsiteY12" fmla="*/ 664553 h 2785707"/>
              <a:gd name="connsiteX13" fmla="*/ 1335488 w 12192000"/>
              <a:gd name="connsiteY13" fmla="*/ 684838 h 2785707"/>
              <a:gd name="connsiteX14" fmla="*/ 1384901 w 12192000"/>
              <a:gd name="connsiteY14" fmla="*/ 684207 h 2785707"/>
              <a:gd name="connsiteX15" fmla="*/ 1414557 w 12192000"/>
              <a:gd name="connsiteY15" fmla="*/ 685540 h 2785707"/>
              <a:gd name="connsiteX16" fmla="*/ 1479073 w 12192000"/>
              <a:gd name="connsiteY16" fmla="*/ 708783 h 2785707"/>
              <a:gd name="connsiteX17" fmla="*/ 1760498 w 12192000"/>
              <a:gd name="connsiteY17" fmla="*/ 700683 h 2785707"/>
              <a:gd name="connsiteX18" fmla="*/ 1971386 w 12192000"/>
              <a:gd name="connsiteY18" fmla="*/ 726403 h 2785707"/>
              <a:gd name="connsiteX19" fmla="*/ 2050659 w 12192000"/>
              <a:gd name="connsiteY19" fmla="*/ 720928 h 2785707"/>
              <a:gd name="connsiteX20" fmla="*/ 2220475 w 12192000"/>
              <a:gd name="connsiteY20" fmla="*/ 749487 h 2785707"/>
              <a:gd name="connsiteX21" fmla="*/ 2272406 w 12192000"/>
              <a:gd name="connsiteY21" fmla="*/ 777021 h 2785707"/>
              <a:gd name="connsiteX22" fmla="*/ 2297410 w 12192000"/>
              <a:gd name="connsiteY22" fmla="*/ 791240 h 2785707"/>
              <a:gd name="connsiteX23" fmla="*/ 2377393 w 12192000"/>
              <a:gd name="connsiteY23" fmla="*/ 838529 h 2785707"/>
              <a:gd name="connsiteX24" fmla="*/ 2389325 w 12192000"/>
              <a:gd name="connsiteY24" fmla="*/ 847736 h 2785707"/>
              <a:gd name="connsiteX25" fmla="*/ 2418508 w 12192000"/>
              <a:gd name="connsiteY25" fmla="*/ 847030 h 2785707"/>
              <a:gd name="connsiteX26" fmla="*/ 2435377 w 12192000"/>
              <a:gd name="connsiteY26" fmla="*/ 837345 h 2785707"/>
              <a:gd name="connsiteX27" fmla="*/ 2439620 w 12192000"/>
              <a:gd name="connsiteY27" fmla="*/ 840860 h 2785707"/>
              <a:gd name="connsiteX28" fmla="*/ 2451797 w 12192000"/>
              <a:gd name="connsiteY28" fmla="*/ 846508 h 2785707"/>
              <a:gd name="connsiteX29" fmla="*/ 2505861 w 12192000"/>
              <a:gd name="connsiteY29" fmla="*/ 882666 h 2785707"/>
              <a:gd name="connsiteX30" fmla="*/ 2528621 w 12192000"/>
              <a:gd name="connsiteY30" fmla="*/ 883310 h 2785707"/>
              <a:gd name="connsiteX31" fmla="*/ 2615876 w 12192000"/>
              <a:gd name="connsiteY31" fmla="*/ 913568 h 2785707"/>
              <a:gd name="connsiteX32" fmla="*/ 2633076 w 12192000"/>
              <a:gd name="connsiteY32" fmla="*/ 918384 h 2785707"/>
              <a:gd name="connsiteX33" fmla="*/ 2665101 w 12192000"/>
              <a:gd name="connsiteY33" fmla="*/ 936714 h 2785707"/>
              <a:gd name="connsiteX34" fmla="*/ 2675173 w 12192000"/>
              <a:gd name="connsiteY34" fmla="*/ 938458 h 2785707"/>
              <a:gd name="connsiteX35" fmla="*/ 2707978 w 12192000"/>
              <a:gd name="connsiteY35" fmla="*/ 955182 h 2785707"/>
              <a:gd name="connsiteX36" fmla="*/ 2778669 w 12192000"/>
              <a:gd name="connsiteY36" fmla="*/ 991480 h 2785707"/>
              <a:gd name="connsiteX37" fmla="*/ 2796452 w 12192000"/>
              <a:gd name="connsiteY37" fmla="*/ 1000372 h 2785707"/>
              <a:gd name="connsiteX38" fmla="*/ 2813495 w 12192000"/>
              <a:gd name="connsiteY38" fmla="*/ 1001982 h 2785707"/>
              <a:gd name="connsiteX39" fmla="*/ 2904193 w 12192000"/>
              <a:gd name="connsiteY39" fmla="*/ 1024123 h 2785707"/>
              <a:gd name="connsiteX40" fmla="*/ 2926826 w 12192000"/>
              <a:gd name="connsiteY40" fmla="*/ 1025558 h 2785707"/>
              <a:gd name="connsiteX41" fmla="*/ 2937629 w 12192000"/>
              <a:gd name="connsiteY41" fmla="*/ 1021496 h 2785707"/>
              <a:gd name="connsiteX42" fmla="*/ 2970190 w 12192000"/>
              <a:gd name="connsiteY42" fmla="*/ 1039341 h 2785707"/>
              <a:gd name="connsiteX43" fmla="*/ 3023036 w 12192000"/>
              <a:gd name="connsiteY43" fmla="*/ 1057429 h 2785707"/>
              <a:gd name="connsiteX44" fmla="*/ 3047640 w 12192000"/>
              <a:gd name="connsiteY44" fmla="*/ 1067886 h 2785707"/>
              <a:gd name="connsiteX45" fmla="*/ 3069615 w 12192000"/>
              <a:gd name="connsiteY45" fmla="*/ 1068623 h 2785707"/>
              <a:gd name="connsiteX46" fmla="*/ 3189718 w 12192000"/>
              <a:gd name="connsiteY46" fmla="*/ 1090790 h 2785707"/>
              <a:gd name="connsiteX47" fmla="*/ 3234683 w 12192000"/>
              <a:gd name="connsiteY47" fmla="*/ 1082861 h 2785707"/>
              <a:gd name="connsiteX48" fmla="*/ 3243889 w 12192000"/>
              <a:gd name="connsiteY48" fmla="*/ 1088560 h 2785707"/>
              <a:gd name="connsiteX49" fmla="*/ 3316289 w 12192000"/>
              <a:gd name="connsiteY49" fmla="*/ 1102846 h 2785707"/>
              <a:gd name="connsiteX50" fmla="*/ 3363255 w 12192000"/>
              <a:gd name="connsiteY50" fmla="*/ 1113121 h 2785707"/>
              <a:gd name="connsiteX51" fmla="*/ 3450298 w 12192000"/>
              <a:gd name="connsiteY51" fmla="*/ 1140641 h 2785707"/>
              <a:gd name="connsiteX52" fmla="*/ 3502843 w 12192000"/>
              <a:gd name="connsiteY52" fmla="*/ 1152088 h 2785707"/>
              <a:gd name="connsiteX53" fmla="*/ 3534327 w 12192000"/>
              <a:gd name="connsiteY53" fmla="*/ 1158780 h 2785707"/>
              <a:gd name="connsiteX54" fmla="*/ 3613707 w 12192000"/>
              <a:gd name="connsiteY54" fmla="*/ 1188135 h 2785707"/>
              <a:gd name="connsiteX55" fmla="*/ 3734447 w 12192000"/>
              <a:gd name="connsiteY55" fmla="*/ 1264997 h 2785707"/>
              <a:gd name="connsiteX56" fmla="*/ 3774777 w 12192000"/>
              <a:gd name="connsiteY56" fmla="*/ 1280345 h 2785707"/>
              <a:gd name="connsiteX57" fmla="*/ 3782987 w 12192000"/>
              <a:gd name="connsiteY57" fmla="*/ 1278825 h 2785707"/>
              <a:gd name="connsiteX58" fmla="*/ 3829525 w 12192000"/>
              <a:gd name="connsiteY58" fmla="*/ 1314650 h 2785707"/>
              <a:gd name="connsiteX59" fmla="*/ 3916534 w 12192000"/>
              <a:gd name="connsiteY59" fmla="*/ 1337438 h 2785707"/>
              <a:gd name="connsiteX60" fmla="*/ 3985243 w 12192000"/>
              <a:gd name="connsiteY60" fmla="*/ 1349887 h 2785707"/>
              <a:gd name="connsiteX61" fmla="*/ 4022446 w 12192000"/>
              <a:gd name="connsiteY61" fmla="*/ 1358915 h 2785707"/>
              <a:gd name="connsiteX62" fmla="*/ 4050987 w 12192000"/>
              <a:gd name="connsiteY62" fmla="*/ 1363213 h 2785707"/>
              <a:gd name="connsiteX63" fmla="*/ 4115739 w 12192000"/>
              <a:gd name="connsiteY63" fmla="*/ 1386380 h 2785707"/>
              <a:gd name="connsiteX64" fmla="*/ 4219773 w 12192000"/>
              <a:gd name="connsiteY64" fmla="*/ 1429896 h 2785707"/>
              <a:gd name="connsiteX65" fmla="*/ 4242592 w 12192000"/>
              <a:gd name="connsiteY65" fmla="*/ 1437995 h 2785707"/>
              <a:gd name="connsiteX66" fmla="*/ 4264860 w 12192000"/>
              <a:gd name="connsiteY66" fmla="*/ 1440328 h 2785707"/>
              <a:gd name="connsiteX67" fmla="*/ 4272342 w 12192000"/>
              <a:gd name="connsiteY67" fmla="*/ 1436836 h 2785707"/>
              <a:gd name="connsiteX68" fmla="*/ 4285317 w 12192000"/>
              <a:gd name="connsiteY68" fmla="*/ 1440547 h 2785707"/>
              <a:gd name="connsiteX69" fmla="*/ 4289326 w 12192000"/>
              <a:gd name="connsiteY69" fmla="*/ 1440567 h 2785707"/>
              <a:gd name="connsiteX70" fmla="*/ 4311745 w 12192000"/>
              <a:gd name="connsiteY70" fmla="*/ 1441649 h 2785707"/>
              <a:gd name="connsiteX71" fmla="*/ 4345821 w 12192000"/>
              <a:gd name="connsiteY71" fmla="*/ 1467990 h 2785707"/>
              <a:gd name="connsiteX72" fmla="*/ 4399086 w 12192000"/>
              <a:gd name="connsiteY72" fmla="*/ 1480631 h 2785707"/>
              <a:gd name="connsiteX73" fmla="*/ 4635587 w 12192000"/>
              <a:gd name="connsiteY73" fmla="*/ 1532477 h 2785707"/>
              <a:gd name="connsiteX74" fmla="*/ 4697305 w 12192000"/>
              <a:gd name="connsiteY74" fmla="*/ 1598576 h 2785707"/>
              <a:gd name="connsiteX75" fmla="*/ 4800559 w 12192000"/>
              <a:gd name="connsiteY75" fmla="*/ 1650651 h 2785707"/>
              <a:gd name="connsiteX76" fmla="*/ 4945615 w 12192000"/>
              <a:gd name="connsiteY76" fmla="*/ 1698753 h 2785707"/>
              <a:gd name="connsiteX77" fmla="*/ 4951384 w 12192000"/>
              <a:gd name="connsiteY77" fmla="*/ 1709811 h 2785707"/>
              <a:gd name="connsiteX78" fmla="*/ 4961956 w 12192000"/>
              <a:gd name="connsiteY78" fmla="*/ 1718626 h 2785707"/>
              <a:gd name="connsiteX79" fmla="*/ 4964473 w 12192000"/>
              <a:gd name="connsiteY79" fmla="*/ 1718615 h 2785707"/>
              <a:gd name="connsiteX80" fmla="*/ 4991598 w 12192000"/>
              <a:gd name="connsiteY80" fmla="*/ 1734829 h 2785707"/>
              <a:gd name="connsiteX81" fmla="*/ 5009548 w 12192000"/>
              <a:gd name="connsiteY81" fmla="*/ 1747489 h 2785707"/>
              <a:gd name="connsiteX82" fmla="*/ 5014839 w 12192000"/>
              <a:gd name="connsiteY82" fmla="*/ 1748130 h 2785707"/>
              <a:gd name="connsiteX83" fmla="*/ 5058738 w 12192000"/>
              <a:gd name="connsiteY83" fmla="*/ 1764982 h 2785707"/>
              <a:gd name="connsiteX84" fmla="*/ 5080507 w 12192000"/>
              <a:gd name="connsiteY84" fmla="*/ 1768847 h 2785707"/>
              <a:gd name="connsiteX85" fmla="*/ 5142055 w 12192000"/>
              <a:gd name="connsiteY85" fmla="*/ 1767607 h 2785707"/>
              <a:gd name="connsiteX86" fmla="*/ 5173522 w 12192000"/>
              <a:gd name="connsiteY86" fmla="*/ 1784620 h 2785707"/>
              <a:gd name="connsiteX87" fmla="*/ 5180367 w 12192000"/>
              <a:gd name="connsiteY87" fmla="*/ 1787604 h 2785707"/>
              <a:gd name="connsiteX88" fmla="*/ 5180716 w 12192000"/>
              <a:gd name="connsiteY88" fmla="*/ 1787481 h 2785707"/>
              <a:gd name="connsiteX89" fmla="*/ 5188363 w 12192000"/>
              <a:gd name="connsiteY89" fmla="*/ 1790269 h 2785707"/>
              <a:gd name="connsiteX90" fmla="*/ 5192852 w 12192000"/>
              <a:gd name="connsiteY90" fmla="*/ 1793043 h 2785707"/>
              <a:gd name="connsiteX91" fmla="*/ 5272230 w 12192000"/>
              <a:gd name="connsiteY91" fmla="*/ 1791348 h 2785707"/>
              <a:gd name="connsiteX92" fmla="*/ 5376484 w 12192000"/>
              <a:gd name="connsiteY92" fmla="*/ 1805756 h 2785707"/>
              <a:gd name="connsiteX93" fmla="*/ 5478926 w 12192000"/>
              <a:gd name="connsiteY93" fmla="*/ 1822858 h 2785707"/>
              <a:gd name="connsiteX94" fmla="*/ 5515632 w 12192000"/>
              <a:gd name="connsiteY94" fmla="*/ 1830425 h 2785707"/>
              <a:gd name="connsiteX95" fmla="*/ 5582742 w 12192000"/>
              <a:gd name="connsiteY95" fmla="*/ 1837848 h 2785707"/>
              <a:gd name="connsiteX96" fmla="*/ 5615731 w 12192000"/>
              <a:gd name="connsiteY96" fmla="*/ 1838115 h 2785707"/>
              <a:gd name="connsiteX97" fmla="*/ 5619149 w 12192000"/>
              <a:gd name="connsiteY97" fmla="*/ 1835988 h 2785707"/>
              <a:gd name="connsiteX98" fmla="*/ 5625050 w 12192000"/>
              <a:gd name="connsiteY98" fmla="*/ 1835832 h 2785707"/>
              <a:gd name="connsiteX99" fmla="*/ 5640026 w 12192000"/>
              <a:gd name="connsiteY99" fmla="*/ 1839536 h 2785707"/>
              <a:gd name="connsiteX100" fmla="*/ 5645469 w 12192000"/>
              <a:gd name="connsiteY100" fmla="*/ 1841610 h 2785707"/>
              <a:gd name="connsiteX101" fmla="*/ 5653837 w 12192000"/>
              <a:gd name="connsiteY101" fmla="*/ 1843194 h 2785707"/>
              <a:gd name="connsiteX102" fmla="*/ 5654101 w 12192000"/>
              <a:gd name="connsiteY102" fmla="*/ 1843017 h 2785707"/>
              <a:gd name="connsiteX103" fmla="*/ 5661820 w 12192000"/>
              <a:gd name="connsiteY103" fmla="*/ 1844927 h 2785707"/>
              <a:gd name="connsiteX104" fmla="*/ 5698828 w 12192000"/>
              <a:gd name="connsiteY104" fmla="*/ 1857009 h 2785707"/>
              <a:gd name="connsiteX105" fmla="*/ 5755153 w 12192000"/>
              <a:gd name="connsiteY105" fmla="*/ 1846051 h 2785707"/>
              <a:gd name="connsiteX106" fmla="*/ 5777080 w 12192000"/>
              <a:gd name="connsiteY106" fmla="*/ 1846484 h 2785707"/>
              <a:gd name="connsiteX107" fmla="*/ 5790062 w 12192000"/>
              <a:gd name="connsiteY107" fmla="*/ 1844754 h 2785707"/>
              <a:gd name="connsiteX108" fmla="*/ 5888138 w 12192000"/>
              <a:gd name="connsiteY108" fmla="*/ 1877663 h 2785707"/>
              <a:gd name="connsiteX109" fmla="*/ 5902013 w 12192000"/>
              <a:gd name="connsiteY109" fmla="*/ 1884827 h 2785707"/>
              <a:gd name="connsiteX110" fmla="*/ 5912492 w 12192000"/>
              <a:gd name="connsiteY110" fmla="*/ 1894998 h 2785707"/>
              <a:gd name="connsiteX111" fmla="*/ 6068995 w 12192000"/>
              <a:gd name="connsiteY111" fmla="*/ 1920302 h 2785707"/>
              <a:gd name="connsiteX112" fmla="*/ 6283598 w 12192000"/>
              <a:gd name="connsiteY112" fmla="*/ 1991295 h 2785707"/>
              <a:gd name="connsiteX113" fmla="*/ 6378390 w 12192000"/>
              <a:gd name="connsiteY113" fmla="*/ 1991561 h 2785707"/>
              <a:gd name="connsiteX114" fmla="*/ 6519309 w 12192000"/>
              <a:gd name="connsiteY114" fmla="*/ 2027309 h 2785707"/>
              <a:gd name="connsiteX115" fmla="*/ 6643152 w 12192000"/>
              <a:gd name="connsiteY115" fmla="*/ 2049516 h 2785707"/>
              <a:gd name="connsiteX116" fmla="*/ 6656875 w 12192000"/>
              <a:gd name="connsiteY116" fmla="*/ 2051188 h 2785707"/>
              <a:gd name="connsiteX117" fmla="*/ 6662165 w 12192000"/>
              <a:gd name="connsiteY117" fmla="*/ 2046505 h 2785707"/>
              <a:gd name="connsiteX118" fmla="*/ 6708706 w 12192000"/>
              <a:gd name="connsiteY118" fmla="*/ 2049842 h 2785707"/>
              <a:gd name="connsiteX119" fmla="*/ 6797201 w 12192000"/>
              <a:gd name="connsiteY119" fmla="*/ 2065320 h 2785707"/>
              <a:gd name="connsiteX120" fmla="*/ 6810764 w 12192000"/>
              <a:gd name="connsiteY120" fmla="*/ 2071002 h 2785707"/>
              <a:gd name="connsiteX121" fmla="*/ 6901101 w 12192000"/>
              <a:gd name="connsiteY121" fmla="*/ 2082052 h 2785707"/>
              <a:gd name="connsiteX122" fmla="*/ 6962781 w 12192000"/>
              <a:gd name="connsiteY122" fmla="*/ 2092999 h 2785707"/>
              <a:gd name="connsiteX123" fmla="*/ 6975881 w 12192000"/>
              <a:gd name="connsiteY123" fmla="*/ 2098520 h 2785707"/>
              <a:gd name="connsiteX124" fmla="*/ 6991402 w 12192000"/>
              <a:gd name="connsiteY124" fmla="*/ 2094572 h 2785707"/>
              <a:gd name="connsiteX125" fmla="*/ 6996085 w 12192000"/>
              <a:gd name="connsiteY125" fmla="*/ 2090397 h 2785707"/>
              <a:gd name="connsiteX126" fmla="*/ 7045119 w 12192000"/>
              <a:gd name="connsiteY126" fmla="*/ 2100367 h 2785707"/>
              <a:gd name="connsiteX127" fmla="*/ 7051064 w 12192000"/>
              <a:gd name="connsiteY127" fmla="*/ 2100779 h 2785707"/>
              <a:gd name="connsiteX128" fmla="*/ 7092123 w 12192000"/>
              <a:gd name="connsiteY128" fmla="*/ 2100750 h 2785707"/>
              <a:gd name="connsiteX129" fmla="*/ 7153291 w 12192000"/>
              <a:gd name="connsiteY129" fmla="*/ 2096258 h 2785707"/>
              <a:gd name="connsiteX130" fmla="*/ 7216946 w 12192000"/>
              <a:gd name="connsiteY130" fmla="*/ 2083586 h 2785707"/>
              <a:gd name="connsiteX131" fmla="*/ 7253640 w 12192000"/>
              <a:gd name="connsiteY131" fmla="*/ 2078754 h 2785707"/>
              <a:gd name="connsiteX132" fmla="*/ 7279228 w 12192000"/>
              <a:gd name="connsiteY132" fmla="*/ 2072719 h 2785707"/>
              <a:gd name="connsiteX133" fmla="*/ 7350342 w 12192000"/>
              <a:gd name="connsiteY133" fmla="*/ 2070909 h 2785707"/>
              <a:gd name="connsiteX134" fmla="*/ 7470724 w 12192000"/>
              <a:gd name="connsiteY134" fmla="*/ 2073574 h 2785707"/>
              <a:gd name="connsiteX135" fmla="*/ 7514696 w 12192000"/>
              <a:gd name="connsiteY135" fmla="*/ 2067266 h 2785707"/>
              <a:gd name="connsiteX136" fmla="*/ 7516909 w 12192000"/>
              <a:gd name="connsiteY136" fmla="*/ 2061590 h 2785707"/>
              <a:gd name="connsiteX137" fmla="*/ 7530255 w 12192000"/>
              <a:gd name="connsiteY137" fmla="*/ 2060403 h 2785707"/>
              <a:gd name="connsiteX138" fmla="*/ 7533279 w 12192000"/>
              <a:gd name="connsiteY138" fmla="*/ 2059039 h 2785707"/>
              <a:gd name="connsiteX139" fmla="*/ 7551151 w 12192000"/>
              <a:gd name="connsiteY139" fmla="*/ 2052267 h 2785707"/>
              <a:gd name="connsiteX140" fmla="*/ 7602338 w 12192000"/>
              <a:gd name="connsiteY140" fmla="*/ 2063846 h 2785707"/>
              <a:gd name="connsiteX141" fmla="*/ 7625892 w 12192000"/>
              <a:gd name="connsiteY141" fmla="*/ 2064714 h 2785707"/>
              <a:gd name="connsiteX142" fmla="*/ 7648322 w 12192000"/>
              <a:gd name="connsiteY142" fmla="*/ 2072757 h 2785707"/>
              <a:gd name="connsiteX143" fmla="*/ 7660138 w 12192000"/>
              <a:gd name="connsiteY143" fmla="*/ 2081487 h 2785707"/>
              <a:gd name="connsiteX144" fmla="*/ 7701887 w 12192000"/>
              <a:gd name="connsiteY144" fmla="*/ 2097255 h 2785707"/>
              <a:gd name="connsiteX145" fmla="*/ 7701887 w 12192000"/>
              <a:gd name="connsiteY145" fmla="*/ 2081564 h 2785707"/>
              <a:gd name="connsiteX146" fmla="*/ 7781603 w 12192000"/>
              <a:gd name="connsiteY146" fmla="*/ 2105597 h 2785707"/>
              <a:gd name="connsiteX147" fmla="*/ 7840532 w 12192000"/>
              <a:gd name="connsiteY147" fmla="*/ 2126887 h 2785707"/>
              <a:gd name="connsiteX148" fmla="*/ 7852490 w 12192000"/>
              <a:gd name="connsiteY148" fmla="*/ 2134555 h 2785707"/>
              <a:gd name="connsiteX149" fmla="*/ 7868492 w 12192000"/>
              <a:gd name="connsiteY149" fmla="*/ 2133321 h 2785707"/>
              <a:gd name="connsiteX150" fmla="*/ 7873842 w 12192000"/>
              <a:gd name="connsiteY150" fmla="*/ 2130014 h 2785707"/>
              <a:gd name="connsiteX151" fmla="*/ 7920468 w 12192000"/>
              <a:gd name="connsiteY151" fmla="*/ 2148187 h 2785707"/>
              <a:gd name="connsiteX152" fmla="*/ 7926263 w 12192000"/>
              <a:gd name="connsiteY152" fmla="*/ 2149606 h 2785707"/>
              <a:gd name="connsiteX153" fmla="*/ 7966770 w 12192000"/>
              <a:gd name="connsiteY153" fmla="*/ 2156585 h 2785707"/>
              <a:gd name="connsiteX154" fmla="*/ 8092911 w 12192000"/>
              <a:gd name="connsiteY154" fmla="*/ 2161008 h 2785707"/>
              <a:gd name="connsiteX155" fmla="*/ 8129956 w 12192000"/>
              <a:gd name="connsiteY155" fmla="*/ 2162518 h 2785707"/>
              <a:gd name="connsiteX156" fmla="*/ 8156253 w 12192000"/>
              <a:gd name="connsiteY156" fmla="*/ 2160951 h 2785707"/>
              <a:gd name="connsiteX157" fmla="*/ 8226723 w 12192000"/>
              <a:gd name="connsiteY157" fmla="*/ 2171307 h 2785707"/>
              <a:gd name="connsiteX158" fmla="*/ 8345013 w 12192000"/>
              <a:gd name="connsiteY158" fmla="*/ 2194472 h 2785707"/>
              <a:gd name="connsiteX159" fmla="*/ 8389494 w 12192000"/>
              <a:gd name="connsiteY159" fmla="*/ 2195774 h 2785707"/>
              <a:gd name="connsiteX160" fmla="*/ 8392672 w 12192000"/>
              <a:gd name="connsiteY160" fmla="*/ 2190570 h 2785707"/>
              <a:gd name="connsiteX161" fmla="*/ 8406045 w 12192000"/>
              <a:gd name="connsiteY161" fmla="*/ 2191681 h 2785707"/>
              <a:gd name="connsiteX162" fmla="*/ 8409264 w 12192000"/>
              <a:gd name="connsiteY162" fmla="*/ 2190855 h 2785707"/>
              <a:gd name="connsiteX163" fmla="*/ 8428080 w 12192000"/>
              <a:gd name="connsiteY163" fmla="*/ 2187244 h 2785707"/>
              <a:gd name="connsiteX164" fmla="*/ 8476550 w 12192000"/>
              <a:gd name="connsiteY164" fmla="*/ 2207369 h 2785707"/>
              <a:gd name="connsiteX165" fmla="*/ 8588757 w 12192000"/>
              <a:gd name="connsiteY165" fmla="*/ 2225395 h 2785707"/>
              <a:gd name="connsiteX166" fmla="*/ 8749518 w 12192000"/>
              <a:gd name="connsiteY166" fmla="*/ 2245011 h 2785707"/>
              <a:gd name="connsiteX167" fmla="*/ 8874315 w 12192000"/>
              <a:gd name="connsiteY167" fmla="*/ 2266877 h 2785707"/>
              <a:gd name="connsiteX168" fmla="*/ 9029190 w 12192000"/>
              <a:gd name="connsiteY168" fmla="*/ 2309251 h 2785707"/>
              <a:gd name="connsiteX169" fmla="*/ 9142331 w 12192000"/>
              <a:gd name="connsiteY169" fmla="*/ 2320064 h 2785707"/>
              <a:gd name="connsiteX170" fmla="*/ 9155844 w 12192000"/>
              <a:gd name="connsiteY170" fmla="*/ 2330314 h 2785707"/>
              <a:gd name="connsiteX171" fmla="*/ 9171403 w 12192000"/>
              <a:gd name="connsiteY171" fmla="*/ 2337223 h 2785707"/>
              <a:gd name="connsiteX172" fmla="*/ 9173407 w 12192000"/>
              <a:gd name="connsiteY172" fmla="*/ 2336681 h 2785707"/>
              <a:gd name="connsiteX173" fmla="*/ 9208166 w 12192000"/>
              <a:gd name="connsiteY173" fmla="*/ 2347769 h 2785707"/>
              <a:gd name="connsiteX174" fmla="*/ 9274752 w 12192000"/>
              <a:gd name="connsiteY174" fmla="*/ 2367321 h 2785707"/>
              <a:gd name="connsiteX175" fmla="*/ 9275339 w 12192000"/>
              <a:gd name="connsiteY175" fmla="*/ 2366424 h 2785707"/>
              <a:gd name="connsiteX176" fmla="*/ 9286171 w 12192000"/>
              <a:gd name="connsiteY176" fmla="*/ 2364868 h 2785707"/>
              <a:gd name="connsiteX177" fmla="*/ 9306706 w 12192000"/>
              <a:gd name="connsiteY177" fmla="*/ 2364279 h 2785707"/>
              <a:gd name="connsiteX178" fmla="*/ 9354964 w 12192000"/>
              <a:gd name="connsiteY178" fmla="*/ 2350000 h 2785707"/>
              <a:gd name="connsiteX179" fmla="*/ 9393840 w 12192000"/>
              <a:gd name="connsiteY179" fmla="*/ 2360999 h 2785707"/>
              <a:gd name="connsiteX180" fmla="*/ 9401723 w 12192000"/>
              <a:gd name="connsiteY180" fmla="*/ 2362648 h 2785707"/>
              <a:gd name="connsiteX181" fmla="*/ 9401904 w 12192000"/>
              <a:gd name="connsiteY181" fmla="*/ 2362449 h 2785707"/>
              <a:gd name="connsiteX182" fmla="*/ 9410265 w 12192000"/>
              <a:gd name="connsiteY182" fmla="*/ 2363724 h 2785707"/>
              <a:gd name="connsiteX183" fmla="*/ 9431384 w 12192000"/>
              <a:gd name="connsiteY183" fmla="*/ 2368857 h 2785707"/>
              <a:gd name="connsiteX184" fmla="*/ 9436806 w 12192000"/>
              <a:gd name="connsiteY184" fmla="*/ 2368409 h 2785707"/>
              <a:gd name="connsiteX185" fmla="*/ 9469943 w 12192000"/>
              <a:gd name="connsiteY185" fmla="*/ 2364702 h 2785707"/>
              <a:gd name="connsiteX186" fmla="*/ 9571973 w 12192000"/>
              <a:gd name="connsiteY186" fmla="*/ 2375579 h 2785707"/>
              <a:gd name="connsiteX187" fmla="*/ 9673508 w 12192000"/>
              <a:gd name="connsiteY187" fmla="*/ 2388756 h 2785707"/>
              <a:gd name="connsiteX188" fmla="*/ 9775728 w 12192000"/>
              <a:gd name="connsiteY188" fmla="*/ 2398997 h 2785707"/>
              <a:gd name="connsiteX189" fmla="*/ 9828502 w 12192000"/>
              <a:gd name="connsiteY189" fmla="*/ 2387377 h 2785707"/>
              <a:gd name="connsiteX190" fmla="*/ 9834358 w 12192000"/>
              <a:gd name="connsiteY190" fmla="*/ 2387922 h 2785707"/>
              <a:gd name="connsiteX191" fmla="*/ 9848851 w 12192000"/>
              <a:gd name="connsiteY191" fmla="*/ 2393407 h 2785707"/>
              <a:gd name="connsiteX192" fmla="*/ 9854053 w 12192000"/>
              <a:gd name="connsiteY192" fmla="*/ 2396127 h 2785707"/>
              <a:gd name="connsiteX193" fmla="*/ 9862192 w 12192000"/>
              <a:gd name="connsiteY193" fmla="*/ 2398707 h 2785707"/>
              <a:gd name="connsiteX194" fmla="*/ 9862471 w 12192000"/>
              <a:gd name="connsiteY194" fmla="*/ 2398561 h 2785707"/>
              <a:gd name="connsiteX195" fmla="*/ 9905498 w 12192000"/>
              <a:gd name="connsiteY195" fmla="*/ 2417867 h 2785707"/>
              <a:gd name="connsiteX196" fmla="*/ 9962223 w 12192000"/>
              <a:gd name="connsiteY196" fmla="*/ 2413612 h 2785707"/>
              <a:gd name="connsiteX197" fmla="*/ 9983885 w 12192000"/>
              <a:gd name="connsiteY197" fmla="*/ 2416653 h 2785707"/>
              <a:gd name="connsiteX198" fmla="*/ 9995871 w 12192000"/>
              <a:gd name="connsiteY198" fmla="*/ 2417158 h 2785707"/>
              <a:gd name="connsiteX199" fmla="*/ 10030934 w 12192000"/>
              <a:gd name="connsiteY199" fmla="*/ 2432369 h 2785707"/>
              <a:gd name="connsiteX200" fmla="*/ 10036087 w 12192000"/>
              <a:gd name="connsiteY200" fmla="*/ 2432793 h 2785707"/>
              <a:gd name="connsiteX201" fmla="*/ 10057471 w 12192000"/>
              <a:gd name="connsiteY201" fmla="*/ 2445317 h 2785707"/>
              <a:gd name="connsiteX202" fmla="*/ 10088697 w 12192000"/>
              <a:gd name="connsiteY202" fmla="*/ 2461159 h 2785707"/>
              <a:gd name="connsiteX203" fmla="*/ 10091030 w 12192000"/>
              <a:gd name="connsiteY203" fmla="*/ 2461029 h 2785707"/>
              <a:gd name="connsiteX204" fmla="*/ 10104127 w 12192000"/>
              <a:gd name="connsiteY204" fmla="*/ 2469841 h 2785707"/>
              <a:gd name="connsiteX205" fmla="*/ 10169163 w 12192000"/>
              <a:gd name="connsiteY205" fmla="*/ 2492519 h 2785707"/>
              <a:gd name="connsiteX206" fmla="*/ 10266247 w 12192000"/>
              <a:gd name="connsiteY206" fmla="*/ 2525164 h 2785707"/>
              <a:gd name="connsiteX207" fmla="*/ 10383588 w 12192000"/>
              <a:gd name="connsiteY207" fmla="*/ 2556604 h 2785707"/>
              <a:gd name="connsiteX208" fmla="*/ 10502276 w 12192000"/>
              <a:gd name="connsiteY208" fmla="*/ 2611346 h 2785707"/>
              <a:gd name="connsiteX209" fmla="*/ 10702436 w 12192000"/>
              <a:gd name="connsiteY209" fmla="*/ 2685688 h 2785707"/>
              <a:gd name="connsiteX210" fmla="*/ 10738338 w 12192000"/>
              <a:gd name="connsiteY210" fmla="*/ 2690143 h 2785707"/>
              <a:gd name="connsiteX211" fmla="*/ 10738410 w 12192000"/>
              <a:gd name="connsiteY211" fmla="*/ 2690169 h 2785707"/>
              <a:gd name="connsiteX212" fmla="*/ 10828361 w 12192000"/>
              <a:gd name="connsiteY212" fmla="*/ 2695982 h 2785707"/>
              <a:gd name="connsiteX213" fmla="*/ 10850642 w 12192000"/>
              <a:gd name="connsiteY213" fmla="*/ 2691703 h 2785707"/>
              <a:gd name="connsiteX214" fmla="*/ 10944231 w 12192000"/>
              <a:gd name="connsiteY214" fmla="*/ 2690377 h 2785707"/>
              <a:gd name="connsiteX215" fmla="*/ 10961147 w 12192000"/>
              <a:gd name="connsiteY215" fmla="*/ 2687666 h 2785707"/>
              <a:gd name="connsiteX216" fmla="*/ 10980692 w 12192000"/>
              <a:gd name="connsiteY216" fmla="*/ 2691799 h 2785707"/>
              <a:gd name="connsiteX217" fmla="*/ 11058630 w 12192000"/>
              <a:gd name="connsiteY217" fmla="*/ 2709148 h 2785707"/>
              <a:gd name="connsiteX218" fmla="*/ 11094767 w 12192000"/>
              <a:gd name="connsiteY218" fmla="*/ 2717083 h 2785707"/>
              <a:gd name="connsiteX219" fmla="*/ 11096358 w 12192000"/>
              <a:gd name="connsiteY219" fmla="*/ 2720774 h 2785707"/>
              <a:gd name="connsiteX220" fmla="*/ 11104973 w 12192000"/>
              <a:gd name="connsiteY220" fmla="*/ 2716245 h 2785707"/>
              <a:gd name="connsiteX221" fmla="*/ 11131099 w 12192000"/>
              <a:gd name="connsiteY221" fmla="*/ 2719881 h 2785707"/>
              <a:gd name="connsiteX222" fmla="*/ 11140776 w 12192000"/>
              <a:gd name="connsiteY222" fmla="*/ 2725926 h 2785707"/>
              <a:gd name="connsiteX223" fmla="*/ 11158686 w 12192000"/>
              <a:gd name="connsiteY223" fmla="*/ 2726270 h 2785707"/>
              <a:gd name="connsiteX224" fmla="*/ 11273267 w 12192000"/>
              <a:gd name="connsiteY224" fmla="*/ 2728567 h 2785707"/>
              <a:gd name="connsiteX225" fmla="*/ 11288916 w 12192000"/>
              <a:gd name="connsiteY225" fmla="*/ 2737828 h 2785707"/>
              <a:gd name="connsiteX226" fmla="*/ 11311388 w 12192000"/>
              <a:gd name="connsiteY226" fmla="*/ 2736624 h 2785707"/>
              <a:gd name="connsiteX227" fmla="*/ 11335078 w 12192000"/>
              <a:gd name="connsiteY227" fmla="*/ 2749941 h 2785707"/>
              <a:gd name="connsiteX228" fmla="*/ 11348344 w 12192000"/>
              <a:gd name="connsiteY228" fmla="*/ 2752346 h 2785707"/>
              <a:gd name="connsiteX229" fmla="*/ 11353373 w 12192000"/>
              <a:gd name="connsiteY229" fmla="*/ 2754678 h 2785707"/>
              <a:gd name="connsiteX230" fmla="*/ 11367159 w 12192000"/>
              <a:gd name="connsiteY230" fmla="*/ 2741107 h 2785707"/>
              <a:gd name="connsiteX231" fmla="*/ 11389712 w 12192000"/>
              <a:gd name="connsiteY231" fmla="*/ 2740372 h 2785707"/>
              <a:gd name="connsiteX232" fmla="*/ 11395219 w 12192000"/>
              <a:gd name="connsiteY232" fmla="*/ 2733120 h 2785707"/>
              <a:gd name="connsiteX233" fmla="*/ 11409180 w 12192000"/>
              <a:gd name="connsiteY233" fmla="*/ 2739023 h 2785707"/>
              <a:gd name="connsiteX234" fmla="*/ 11431837 w 12192000"/>
              <a:gd name="connsiteY234" fmla="*/ 2746056 h 2785707"/>
              <a:gd name="connsiteX235" fmla="*/ 11444471 w 12192000"/>
              <a:gd name="connsiteY235" fmla="*/ 2749621 h 2785707"/>
              <a:gd name="connsiteX236" fmla="*/ 11451208 w 12192000"/>
              <a:gd name="connsiteY236" fmla="*/ 2744859 h 2785707"/>
              <a:gd name="connsiteX237" fmla="*/ 11473061 w 12192000"/>
              <a:gd name="connsiteY237" fmla="*/ 2757601 h 2785707"/>
              <a:gd name="connsiteX238" fmla="*/ 11526925 w 12192000"/>
              <a:gd name="connsiteY238" fmla="*/ 2772124 h 2785707"/>
              <a:gd name="connsiteX239" fmla="*/ 11584409 w 12192000"/>
              <a:gd name="connsiteY239" fmla="*/ 2785707 h 2785707"/>
              <a:gd name="connsiteX240" fmla="*/ 11705161 w 12192000"/>
              <a:gd name="connsiteY240" fmla="*/ 2774143 h 2785707"/>
              <a:gd name="connsiteX241" fmla="*/ 11831541 w 12192000"/>
              <a:gd name="connsiteY241" fmla="*/ 2745647 h 2785707"/>
              <a:gd name="connsiteX242" fmla="*/ 12017942 w 12192000"/>
              <a:gd name="connsiteY242" fmla="*/ 2704117 h 2785707"/>
              <a:gd name="connsiteX243" fmla="*/ 12134490 w 12192000"/>
              <a:gd name="connsiteY243" fmla="*/ 2673464 h 2785707"/>
              <a:gd name="connsiteX244" fmla="*/ 12159651 w 12192000"/>
              <a:gd name="connsiteY244" fmla="*/ 2679085 h 2785707"/>
              <a:gd name="connsiteX245" fmla="*/ 12192000 w 12192000"/>
              <a:gd name="connsiteY245" fmla="*/ 2674480 h 278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2192000" h="2785707">
                <a:moveTo>
                  <a:pt x="12192000" y="0"/>
                </a:moveTo>
                <a:lnTo>
                  <a:pt x="0" y="0"/>
                </a:lnTo>
                <a:lnTo>
                  <a:pt x="0" y="591237"/>
                </a:lnTo>
                <a:lnTo>
                  <a:pt x="7462" y="596097"/>
                </a:lnTo>
                <a:cubicBezTo>
                  <a:pt x="33908" y="613349"/>
                  <a:pt x="59850" y="629066"/>
                  <a:pt x="65949" y="623063"/>
                </a:cubicBezTo>
                <a:cubicBezTo>
                  <a:pt x="104511" y="621541"/>
                  <a:pt x="147418" y="628042"/>
                  <a:pt x="174040" y="614935"/>
                </a:cubicBezTo>
                <a:cubicBezTo>
                  <a:pt x="181060" y="595502"/>
                  <a:pt x="307304" y="613591"/>
                  <a:pt x="331354" y="605310"/>
                </a:cubicBezTo>
                <a:cubicBezTo>
                  <a:pt x="388829" y="623899"/>
                  <a:pt x="404420" y="655488"/>
                  <a:pt x="437701" y="649169"/>
                </a:cubicBezTo>
                <a:cubicBezTo>
                  <a:pt x="460360" y="643797"/>
                  <a:pt x="544430" y="662096"/>
                  <a:pt x="570985" y="634864"/>
                </a:cubicBezTo>
                <a:cubicBezTo>
                  <a:pt x="611720" y="655852"/>
                  <a:pt x="628268" y="628594"/>
                  <a:pt x="660488" y="637694"/>
                </a:cubicBezTo>
                <a:cubicBezTo>
                  <a:pt x="731929" y="640906"/>
                  <a:pt x="769884" y="669504"/>
                  <a:pt x="862240" y="647402"/>
                </a:cubicBezTo>
                <a:cubicBezTo>
                  <a:pt x="904065" y="656940"/>
                  <a:pt x="965938" y="616724"/>
                  <a:pt x="1055198" y="658414"/>
                </a:cubicBezTo>
                <a:cubicBezTo>
                  <a:pt x="1106774" y="665872"/>
                  <a:pt x="1080744" y="646485"/>
                  <a:pt x="1161490" y="664553"/>
                </a:cubicBezTo>
                <a:cubicBezTo>
                  <a:pt x="1184673" y="638081"/>
                  <a:pt x="1309702" y="681966"/>
                  <a:pt x="1335488" y="684838"/>
                </a:cubicBezTo>
                <a:cubicBezTo>
                  <a:pt x="1355801" y="667828"/>
                  <a:pt x="1366194" y="681653"/>
                  <a:pt x="1384901" y="684207"/>
                </a:cubicBezTo>
                <a:cubicBezTo>
                  <a:pt x="1393212" y="673848"/>
                  <a:pt x="1409014" y="673874"/>
                  <a:pt x="1414557" y="685540"/>
                </a:cubicBezTo>
                <a:cubicBezTo>
                  <a:pt x="1407315" y="713070"/>
                  <a:pt x="1474731" y="690092"/>
                  <a:pt x="1479073" y="708783"/>
                </a:cubicBezTo>
                <a:cubicBezTo>
                  <a:pt x="1540070" y="714517"/>
                  <a:pt x="1678447" y="697746"/>
                  <a:pt x="1760498" y="700683"/>
                </a:cubicBezTo>
                <a:cubicBezTo>
                  <a:pt x="1792632" y="694031"/>
                  <a:pt x="1855180" y="727000"/>
                  <a:pt x="1971386" y="726403"/>
                </a:cubicBezTo>
                <a:cubicBezTo>
                  <a:pt x="1986964" y="720596"/>
                  <a:pt x="2046286" y="708514"/>
                  <a:pt x="2050659" y="720928"/>
                </a:cubicBezTo>
                <a:cubicBezTo>
                  <a:pt x="2086682" y="721863"/>
                  <a:pt x="2195049" y="765696"/>
                  <a:pt x="2220475" y="749487"/>
                </a:cubicBezTo>
                <a:cubicBezTo>
                  <a:pt x="2215241" y="776310"/>
                  <a:pt x="2266142" y="751623"/>
                  <a:pt x="2272406" y="777021"/>
                </a:cubicBezTo>
                <a:lnTo>
                  <a:pt x="2297410" y="791240"/>
                </a:lnTo>
                <a:cubicBezTo>
                  <a:pt x="2314908" y="801492"/>
                  <a:pt x="2362075" y="829113"/>
                  <a:pt x="2377393" y="838529"/>
                </a:cubicBezTo>
                <a:lnTo>
                  <a:pt x="2389325" y="847736"/>
                </a:lnTo>
                <a:lnTo>
                  <a:pt x="2418508" y="847030"/>
                </a:lnTo>
                <a:lnTo>
                  <a:pt x="2435377" y="837345"/>
                </a:lnTo>
                <a:lnTo>
                  <a:pt x="2439620" y="840860"/>
                </a:lnTo>
                <a:cubicBezTo>
                  <a:pt x="2444187" y="847628"/>
                  <a:pt x="2446502" y="851791"/>
                  <a:pt x="2451797" y="846508"/>
                </a:cubicBezTo>
                <a:lnTo>
                  <a:pt x="2505861" y="882666"/>
                </a:lnTo>
                <a:cubicBezTo>
                  <a:pt x="2511636" y="885661"/>
                  <a:pt x="2518894" y="886415"/>
                  <a:pt x="2528621" y="883310"/>
                </a:cubicBezTo>
                <a:cubicBezTo>
                  <a:pt x="2546958" y="888460"/>
                  <a:pt x="2598467" y="907723"/>
                  <a:pt x="2615876" y="913568"/>
                </a:cubicBezTo>
                <a:lnTo>
                  <a:pt x="2633076" y="918384"/>
                </a:lnTo>
                <a:cubicBezTo>
                  <a:pt x="2641280" y="922241"/>
                  <a:pt x="2658085" y="933369"/>
                  <a:pt x="2665101" y="936714"/>
                </a:cubicBezTo>
                <a:cubicBezTo>
                  <a:pt x="2670825" y="938682"/>
                  <a:pt x="2668027" y="935380"/>
                  <a:pt x="2675173" y="938458"/>
                </a:cubicBezTo>
                <a:cubicBezTo>
                  <a:pt x="2675225" y="944597"/>
                  <a:pt x="2677804" y="950555"/>
                  <a:pt x="2707978" y="955182"/>
                </a:cubicBezTo>
                <a:cubicBezTo>
                  <a:pt x="2726571" y="970114"/>
                  <a:pt x="2750921" y="982615"/>
                  <a:pt x="2778669" y="991480"/>
                </a:cubicBezTo>
                <a:cubicBezTo>
                  <a:pt x="2784596" y="986681"/>
                  <a:pt x="2791940" y="997468"/>
                  <a:pt x="2796452" y="1000372"/>
                </a:cubicBezTo>
                <a:cubicBezTo>
                  <a:pt x="2798282" y="996724"/>
                  <a:pt x="2810819" y="997911"/>
                  <a:pt x="2813495" y="1001982"/>
                </a:cubicBezTo>
                <a:cubicBezTo>
                  <a:pt x="2894291" y="1036995"/>
                  <a:pt x="2861846" y="990458"/>
                  <a:pt x="2904193" y="1024123"/>
                </a:cubicBezTo>
                <a:cubicBezTo>
                  <a:pt x="2912426" y="1027395"/>
                  <a:pt x="2919877" y="1027211"/>
                  <a:pt x="2926826" y="1025558"/>
                </a:cubicBezTo>
                <a:lnTo>
                  <a:pt x="2937629" y="1021496"/>
                </a:lnTo>
                <a:lnTo>
                  <a:pt x="2970190" y="1039341"/>
                </a:lnTo>
                <a:cubicBezTo>
                  <a:pt x="2986667" y="1046544"/>
                  <a:pt x="3004419" y="1052632"/>
                  <a:pt x="3023036" y="1057429"/>
                </a:cubicBezTo>
                <a:cubicBezTo>
                  <a:pt x="3029427" y="1050485"/>
                  <a:pt x="3041250" y="1064362"/>
                  <a:pt x="3047640" y="1067886"/>
                </a:cubicBezTo>
                <a:cubicBezTo>
                  <a:pt x="3049113" y="1062834"/>
                  <a:pt x="3065273" y="1063377"/>
                  <a:pt x="3069615" y="1068623"/>
                </a:cubicBezTo>
                <a:cubicBezTo>
                  <a:pt x="3180167" y="1108914"/>
                  <a:pt x="3128204" y="1049097"/>
                  <a:pt x="3189718" y="1090790"/>
                </a:cubicBezTo>
                <a:lnTo>
                  <a:pt x="3234683" y="1082861"/>
                </a:lnTo>
                <a:lnTo>
                  <a:pt x="3243889" y="1088560"/>
                </a:lnTo>
                <a:cubicBezTo>
                  <a:pt x="3282443" y="1096267"/>
                  <a:pt x="3296793" y="1087718"/>
                  <a:pt x="3316289" y="1102846"/>
                </a:cubicBezTo>
                <a:cubicBezTo>
                  <a:pt x="3355705" y="1086745"/>
                  <a:pt x="3338941" y="1104834"/>
                  <a:pt x="3363255" y="1113121"/>
                </a:cubicBezTo>
                <a:cubicBezTo>
                  <a:pt x="3385590" y="1119421"/>
                  <a:pt x="3427034" y="1134146"/>
                  <a:pt x="3450298" y="1140641"/>
                </a:cubicBezTo>
                <a:cubicBezTo>
                  <a:pt x="3464287" y="1161185"/>
                  <a:pt x="3479428" y="1142090"/>
                  <a:pt x="3502843" y="1152088"/>
                </a:cubicBezTo>
                <a:cubicBezTo>
                  <a:pt x="3512778" y="1160751"/>
                  <a:pt x="3520916" y="1163472"/>
                  <a:pt x="3534327" y="1158780"/>
                </a:cubicBezTo>
                <a:cubicBezTo>
                  <a:pt x="3579631" y="1200367"/>
                  <a:pt x="3566563" y="1166440"/>
                  <a:pt x="3613707" y="1188135"/>
                </a:cubicBezTo>
                <a:cubicBezTo>
                  <a:pt x="3653700" y="1209113"/>
                  <a:pt x="3700718" y="1226767"/>
                  <a:pt x="3734447" y="1264997"/>
                </a:cubicBezTo>
                <a:cubicBezTo>
                  <a:pt x="3739812" y="1275024"/>
                  <a:pt x="3757867" y="1281897"/>
                  <a:pt x="3774777" y="1280345"/>
                </a:cubicBezTo>
                <a:cubicBezTo>
                  <a:pt x="3777687" y="1280079"/>
                  <a:pt x="3780452" y="1279566"/>
                  <a:pt x="3782987" y="1278825"/>
                </a:cubicBezTo>
                <a:cubicBezTo>
                  <a:pt x="3802089" y="1304950"/>
                  <a:pt x="3822370" y="1298085"/>
                  <a:pt x="3829525" y="1314650"/>
                </a:cubicBezTo>
                <a:cubicBezTo>
                  <a:pt x="3870043" y="1329235"/>
                  <a:pt x="3909546" y="1322767"/>
                  <a:pt x="3916534" y="1337438"/>
                </a:cubicBezTo>
                <a:cubicBezTo>
                  <a:pt x="3938646" y="1341249"/>
                  <a:pt x="3973911" y="1333246"/>
                  <a:pt x="3985243" y="1349887"/>
                </a:cubicBezTo>
                <a:cubicBezTo>
                  <a:pt x="3991624" y="1339551"/>
                  <a:pt x="4007098" y="1363379"/>
                  <a:pt x="4022446" y="1358915"/>
                </a:cubicBezTo>
                <a:cubicBezTo>
                  <a:pt x="4033756" y="1354584"/>
                  <a:pt x="4041089" y="1360802"/>
                  <a:pt x="4050987" y="1363213"/>
                </a:cubicBezTo>
                <a:cubicBezTo>
                  <a:pt x="4065543" y="1360896"/>
                  <a:pt x="4106233" y="1377936"/>
                  <a:pt x="4115739" y="1386380"/>
                </a:cubicBezTo>
                <a:cubicBezTo>
                  <a:pt x="4136569" y="1413385"/>
                  <a:pt x="4202076" y="1408872"/>
                  <a:pt x="4219773" y="1429896"/>
                </a:cubicBezTo>
                <a:cubicBezTo>
                  <a:pt x="4227193" y="1433905"/>
                  <a:pt x="4234841" y="1436419"/>
                  <a:pt x="4242592" y="1437995"/>
                </a:cubicBezTo>
                <a:lnTo>
                  <a:pt x="4264860" y="1440328"/>
                </a:lnTo>
                <a:lnTo>
                  <a:pt x="4272342" y="1436836"/>
                </a:lnTo>
                <a:lnTo>
                  <a:pt x="4285317" y="1440547"/>
                </a:lnTo>
                <a:lnTo>
                  <a:pt x="4289326" y="1440567"/>
                </a:lnTo>
                <a:lnTo>
                  <a:pt x="4311745" y="1441649"/>
                </a:lnTo>
                <a:cubicBezTo>
                  <a:pt x="4295920" y="1463324"/>
                  <a:pt x="4370745" y="1452790"/>
                  <a:pt x="4345821" y="1467990"/>
                </a:cubicBezTo>
                <a:cubicBezTo>
                  <a:pt x="4382864" y="1476647"/>
                  <a:pt x="4349421" y="1488843"/>
                  <a:pt x="4399086" y="1480631"/>
                </a:cubicBezTo>
                <a:cubicBezTo>
                  <a:pt x="4451935" y="1510979"/>
                  <a:pt x="4598080" y="1494621"/>
                  <a:pt x="4635587" y="1532477"/>
                </a:cubicBezTo>
                <a:cubicBezTo>
                  <a:pt x="4632999" y="1520275"/>
                  <a:pt x="4681854" y="1589802"/>
                  <a:pt x="4697305" y="1598576"/>
                </a:cubicBezTo>
                <a:cubicBezTo>
                  <a:pt x="4733556" y="1613805"/>
                  <a:pt x="4746756" y="1626181"/>
                  <a:pt x="4800559" y="1650651"/>
                </a:cubicBezTo>
                <a:cubicBezTo>
                  <a:pt x="4853578" y="1666654"/>
                  <a:pt x="4885909" y="1696908"/>
                  <a:pt x="4945615" y="1698753"/>
                </a:cubicBezTo>
                <a:cubicBezTo>
                  <a:pt x="4946370" y="1702791"/>
                  <a:pt x="4948427" y="1706445"/>
                  <a:pt x="4951384" y="1709811"/>
                </a:cubicBezTo>
                <a:lnTo>
                  <a:pt x="4961956" y="1718626"/>
                </a:lnTo>
                <a:lnTo>
                  <a:pt x="4964473" y="1718615"/>
                </a:lnTo>
                <a:lnTo>
                  <a:pt x="4991598" y="1734829"/>
                </a:lnTo>
                <a:lnTo>
                  <a:pt x="5009548" y="1747489"/>
                </a:lnTo>
                <a:lnTo>
                  <a:pt x="5014839" y="1748130"/>
                </a:lnTo>
                <a:cubicBezTo>
                  <a:pt x="5023037" y="1751045"/>
                  <a:pt x="5047794" y="1761529"/>
                  <a:pt x="5058738" y="1764982"/>
                </a:cubicBezTo>
                <a:cubicBezTo>
                  <a:pt x="5064791" y="1749903"/>
                  <a:pt x="5066861" y="1761618"/>
                  <a:pt x="5080507" y="1768847"/>
                </a:cubicBezTo>
                <a:cubicBezTo>
                  <a:pt x="5092955" y="1747037"/>
                  <a:pt x="5123611" y="1774828"/>
                  <a:pt x="5142055" y="1767607"/>
                </a:cubicBezTo>
                <a:cubicBezTo>
                  <a:pt x="5151799" y="1773410"/>
                  <a:pt x="5162333" y="1779148"/>
                  <a:pt x="5173522" y="1784620"/>
                </a:cubicBezTo>
                <a:lnTo>
                  <a:pt x="5180367" y="1787604"/>
                </a:lnTo>
                <a:lnTo>
                  <a:pt x="5180716" y="1787481"/>
                </a:lnTo>
                <a:cubicBezTo>
                  <a:pt x="5182658" y="1787744"/>
                  <a:pt x="5185081" y="1788580"/>
                  <a:pt x="5188363" y="1790269"/>
                </a:cubicBezTo>
                <a:lnTo>
                  <a:pt x="5192852" y="1793043"/>
                </a:lnTo>
                <a:lnTo>
                  <a:pt x="5272230" y="1791348"/>
                </a:lnTo>
                <a:cubicBezTo>
                  <a:pt x="5312404" y="1798683"/>
                  <a:pt x="5342704" y="1787354"/>
                  <a:pt x="5376484" y="1805756"/>
                </a:cubicBezTo>
                <a:cubicBezTo>
                  <a:pt x="5414117" y="1812554"/>
                  <a:pt x="5448503" y="1811916"/>
                  <a:pt x="5478926" y="1822858"/>
                </a:cubicBezTo>
                <a:cubicBezTo>
                  <a:pt x="5493297" y="1819986"/>
                  <a:pt x="5506053" y="1820161"/>
                  <a:pt x="5515632" y="1830425"/>
                </a:cubicBezTo>
                <a:cubicBezTo>
                  <a:pt x="5551385" y="1834476"/>
                  <a:pt x="5563012" y="1824675"/>
                  <a:pt x="5582742" y="1837848"/>
                </a:cubicBezTo>
                <a:lnTo>
                  <a:pt x="5615731" y="1838115"/>
                </a:lnTo>
                <a:lnTo>
                  <a:pt x="5619149" y="1835988"/>
                </a:lnTo>
                <a:lnTo>
                  <a:pt x="5625050" y="1835832"/>
                </a:lnTo>
                <a:lnTo>
                  <a:pt x="5640026" y="1839536"/>
                </a:lnTo>
                <a:lnTo>
                  <a:pt x="5645469" y="1841610"/>
                </a:lnTo>
                <a:cubicBezTo>
                  <a:pt x="5649292" y="1842786"/>
                  <a:pt x="5651918" y="1843241"/>
                  <a:pt x="5653837" y="1843194"/>
                </a:cubicBezTo>
                <a:lnTo>
                  <a:pt x="5654101" y="1843017"/>
                </a:lnTo>
                <a:lnTo>
                  <a:pt x="5661820" y="1844927"/>
                </a:lnTo>
                <a:cubicBezTo>
                  <a:pt x="5674709" y="1848645"/>
                  <a:pt x="5687118" y="1852732"/>
                  <a:pt x="5698828" y="1857009"/>
                </a:cubicBezTo>
                <a:cubicBezTo>
                  <a:pt x="5712521" y="1846861"/>
                  <a:pt x="5753797" y="1869873"/>
                  <a:pt x="5755153" y="1846051"/>
                </a:cubicBezTo>
                <a:cubicBezTo>
                  <a:pt x="5771136" y="1851140"/>
                  <a:pt x="5778501" y="1862553"/>
                  <a:pt x="5777080" y="1846484"/>
                </a:cubicBezTo>
                <a:lnTo>
                  <a:pt x="5790062" y="1844754"/>
                </a:lnTo>
                <a:lnTo>
                  <a:pt x="5888138" y="1877663"/>
                </a:lnTo>
                <a:lnTo>
                  <a:pt x="5902013" y="1884827"/>
                </a:lnTo>
                <a:cubicBezTo>
                  <a:pt x="5906316" y="1887734"/>
                  <a:pt x="5909915" y="1891071"/>
                  <a:pt x="5912492" y="1894998"/>
                </a:cubicBezTo>
                <a:cubicBezTo>
                  <a:pt x="5968551" y="1887421"/>
                  <a:pt x="6012526" y="1912636"/>
                  <a:pt x="6068995" y="1920302"/>
                </a:cubicBezTo>
                <a:cubicBezTo>
                  <a:pt x="6130128" y="1936331"/>
                  <a:pt x="6262213" y="1980287"/>
                  <a:pt x="6283598" y="1991295"/>
                </a:cubicBezTo>
                <a:cubicBezTo>
                  <a:pt x="6301966" y="1997651"/>
                  <a:pt x="6386462" y="2003382"/>
                  <a:pt x="6378390" y="1991561"/>
                </a:cubicBezTo>
                <a:cubicBezTo>
                  <a:pt x="6430691" y="2023578"/>
                  <a:pt x="6456320" y="2005237"/>
                  <a:pt x="6519309" y="2027309"/>
                </a:cubicBezTo>
                <a:lnTo>
                  <a:pt x="6643152" y="2049516"/>
                </a:lnTo>
                <a:lnTo>
                  <a:pt x="6656875" y="2051188"/>
                </a:lnTo>
                <a:lnTo>
                  <a:pt x="6662165" y="2046505"/>
                </a:lnTo>
                <a:lnTo>
                  <a:pt x="6708706" y="2049842"/>
                </a:lnTo>
                <a:cubicBezTo>
                  <a:pt x="6728320" y="2063550"/>
                  <a:pt x="6766107" y="2058616"/>
                  <a:pt x="6797201" y="2065320"/>
                </a:cubicBezTo>
                <a:lnTo>
                  <a:pt x="6810764" y="2071002"/>
                </a:lnTo>
                <a:lnTo>
                  <a:pt x="6901101" y="2082052"/>
                </a:lnTo>
                <a:lnTo>
                  <a:pt x="6962781" y="2092999"/>
                </a:lnTo>
                <a:lnTo>
                  <a:pt x="6975881" y="2098520"/>
                </a:lnTo>
                <a:lnTo>
                  <a:pt x="6991402" y="2094572"/>
                </a:lnTo>
                <a:cubicBezTo>
                  <a:pt x="6993328" y="2093335"/>
                  <a:pt x="6994904" y="2091926"/>
                  <a:pt x="6996085" y="2090397"/>
                </a:cubicBezTo>
                <a:lnTo>
                  <a:pt x="7045119" y="2100367"/>
                </a:lnTo>
                <a:lnTo>
                  <a:pt x="7051064" y="2100779"/>
                </a:lnTo>
                <a:lnTo>
                  <a:pt x="7092123" y="2100750"/>
                </a:lnTo>
                <a:lnTo>
                  <a:pt x="7153291" y="2096258"/>
                </a:lnTo>
                <a:cubicBezTo>
                  <a:pt x="7173585" y="2092006"/>
                  <a:pt x="7192251" y="2072757"/>
                  <a:pt x="7216946" y="2083586"/>
                </a:cubicBezTo>
                <a:cubicBezTo>
                  <a:pt x="7211675" y="2072232"/>
                  <a:pt x="7246465" y="2087999"/>
                  <a:pt x="7253640" y="2078754"/>
                </a:cubicBezTo>
                <a:cubicBezTo>
                  <a:pt x="7257908" y="2071016"/>
                  <a:pt x="7269456" y="2073996"/>
                  <a:pt x="7279228" y="2072719"/>
                </a:cubicBezTo>
                <a:cubicBezTo>
                  <a:pt x="7287893" y="2065644"/>
                  <a:pt x="7334999" y="2066706"/>
                  <a:pt x="7350342" y="2070909"/>
                </a:cubicBezTo>
                <a:cubicBezTo>
                  <a:pt x="7392243" y="2087644"/>
                  <a:pt x="7436988" y="2061053"/>
                  <a:pt x="7470724" y="2073574"/>
                </a:cubicBezTo>
                <a:cubicBezTo>
                  <a:pt x="7498116" y="2072967"/>
                  <a:pt x="7506999" y="2069264"/>
                  <a:pt x="7514696" y="2067266"/>
                </a:cubicBezTo>
                <a:lnTo>
                  <a:pt x="7516909" y="2061590"/>
                </a:lnTo>
                <a:lnTo>
                  <a:pt x="7530255" y="2060403"/>
                </a:lnTo>
                <a:lnTo>
                  <a:pt x="7533279" y="2059039"/>
                </a:lnTo>
                <a:cubicBezTo>
                  <a:pt x="7539042" y="2056412"/>
                  <a:pt x="7544852" y="2053978"/>
                  <a:pt x="7551151" y="2052267"/>
                </a:cubicBezTo>
                <a:cubicBezTo>
                  <a:pt x="7560368" y="2076923"/>
                  <a:pt x="7606247" y="2041786"/>
                  <a:pt x="7602338" y="2063846"/>
                </a:cubicBezTo>
                <a:lnTo>
                  <a:pt x="7625892" y="2064714"/>
                </a:lnTo>
                <a:lnTo>
                  <a:pt x="7648322" y="2072757"/>
                </a:lnTo>
                <a:lnTo>
                  <a:pt x="7660138" y="2081487"/>
                </a:lnTo>
                <a:lnTo>
                  <a:pt x="7701887" y="2097255"/>
                </a:lnTo>
                <a:lnTo>
                  <a:pt x="7701887" y="2081564"/>
                </a:lnTo>
                <a:lnTo>
                  <a:pt x="7781603" y="2105597"/>
                </a:lnTo>
                <a:lnTo>
                  <a:pt x="7840532" y="2126887"/>
                </a:lnTo>
                <a:lnTo>
                  <a:pt x="7852490" y="2134555"/>
                </a:lnTo>
                <a:lnTo>
                  <a:pt x="7868492" y="2133321"/>
                </a:lnTo>
                <a:cubicBezTo>
                  <a:pt x="7870608" y="2132431"/>
                  <a:pt x="7872409" y="2131316"/>
                  <a:pt x="7873842" y="2130014"/>
                </a:cubicBezTo>
                <a:lnTo>
                  <a:pt x="7920468" y="2148187"/>
                </a:lnTo>
                <a:lnTo>
                  <a:pt x="7926263" y="2149606"/>
                </a:lnTo>
                <a:lnTo>
                  <a:pt x="7966770" y="2156585"/>
                </a:lnTo>
                <a:lnTo>
                  <a:pt x="8092911" y="2161008"/>
                </a:lnTo>
                <a:cubicBezTo>
                  <a:pt x="8089698" y="2148943"/>
                  <a:pt x="8121258" y="2170386"/>
                  <a:pt x="8129956" y="2162518"/>
                </a:cubicBezTo>
                <a:cubicBezTo>
                  <a:pt x="8135520" y="2155638"/>
                  <a:pt x="8146390" y="2160539"/>
                  <a:pt x="8156253" y="2160951"/>
                </a:cubicBezTo>
                <a:cubicBezTo>
                  <a:pt x="8166039" y="2155473"/>
                  <a:pt x="8212323" y="2164555"/>
                  <a:pt x="8226723" y="2171307"/>
                </a:cubicBezTo>
                <a:cubicBezTo>
                  <a:pt x="8265129" y="2194914"/>
                  <a:pt x="8313924" y="2176403"/>
                  <a:pt x="8345013" y="2194472"/>
                </a:cubicBezTo>
                <a:cubicBezTo>
                  <a:pt x="8372141" y="2198551"/>
                  <a:pt x="8381553" y="2196425"/>
                  <a:pt x="8389494" y="2195774"/>
                </a:cubicBezTo>
                <a:lnTo>
                  <a:pt x="8392672" y="2190570"/>
                </a:lnTo>
                <a:lnTo>
                  <a:pt x="8406045" y="2191681"/>
                </a:lnTo>
                <a:lnTo>
                  <a:pt x="8409264" y="2190855"/>
                </a:lnTo>
                <a:cubicBezTo>
                  <a:pt x="8415411" y="2189254"/>
                  <a:pt x="8421567" y="2187852"/>
                  <a:pt x="8428080" y="2187244"/>
                </a:cubicBezTo>
                <a:cubicBezTo>
                  <a:pt x="8432860" y="2213065"/>
                  <a:pt x="8484266" y="2186341"/>
                  <a:pt x="8476550" y="2207369"/>
                </a:cubicBezTo>
                <a:cubicBezTo>
                  <a:pt x="8513167" y="2208526"/>
                  <a:pt x="8555619" y="2244400"/>
                  <a:pt x="8588757" y="2225395"/>
                </a:cubicBezTo>
                <a:cubicBezTo>
                  <a:pt x="8642872" y="2232730"/>
                  <a:pt x="8692026" y="2235404"/>
                  <a:pt x="8749518" y="2245011"/>
                </a:cubicBezTo>
                <a:cubicBezTo>
                  <a:pt x="8793577" y="2260750"/>
                  <a:pt x="8842828" y="2247803"/>
                  <a:pt x="8874315" y="2266877"/>
                </a:cubicBezTo>
                <a:cubicBezTo>
                  <a:pt x="8926109" y="2267125"/>
                  <a:pt x="8990017" y="2281364"/>
                  <a:pt x="9029190" y="2309251"/>
                </a:cubicBezTo>
                <a:cubicBezTo>
                  <a:pt x="9084505" y="2314654"/>
                  <a:pt x="9093058" y="2330757"/>
                  <a:pt x="9142331" y="2320064"/>
                </a:cubicBezTo>
                <a:cubicBezTo>
                  <a:pt x="9146183" y="2324091"/>
                  <a:pt x="9150768" y="2327448"/>
                  <a:pt x="9155844" y="2330314"/>
                </a:cubicBezTo>
                <a:lnTo>
                  <a:pt x="9171403" y="2337223"/>
                </a:lnTo>
                <a:lnTo>
                  <a:pt x="9173407" y="2336681"/>
                </a:lnTo>
                <a:lnTo>
                  <a:pt x="9208166" y="2347769"/>
                </a:lnTo>
                <a:lnTo>
                  <a:pt x="9274752" y="2367321"/>
                </a:lnTo>
                <a:lnTo>
                  <a:pt x="9275339" y="2366424"/>
                </a:lnTo>
                <a:cubicBezTo>
                  <a:pt x="9277508" y="2364656"/>
                  <a:pt x="9280711" y="2363810"/>
                  <a:pt x="9286171" y="2364868"/>
                </a:cubicBezTo>
                <a:cubicBezTo>
                  <a:pt x="9278880" y="2347951"/>
                  <a:pt x="9289961" y="2359662"/>
                  <a:pt x="9306706" y="2364279"/>
                </a:cubicBezTo>
                <a:cubicBezTo>
                  <a:pt x="9299116" y="2339032"/>
                  <a:pt x="9346014" y="2361383"/>
                  <a:pt x="9354964" y="2350000"/>
                </a:cubicBezTo>
                <a:cubicBezTo>
                  <a:pt x="9367435" y="2353960"/>
                  <a:pt x="9380485" y="2357688"/>
                  <a:pt x="9393840" y="2360999"/>
                </a:cubicBezTo>
                <a:lnTo>
                  <a:pt x="9401723" y="2362648"/>
                </a:lnTo>
                <a:cubicBezTo>
                  <a:pt x="9401784" y="2362582"/>
                  <a:pt x="9401843" y="2362515"/>
                  <a:pt x="9401904" y="2362449"/>
                </a:cubicBezTo>
                <a:cubicBezTo>
                  <a:pt x="9403668" y="2362309"/>
                  <a:pt x="9406280" y="2362664"/>
                  <a:pt x="9410265" y="2363724"/>
                </a:cubicBezTo>
                <a:lnTo>
                  <a:pt x="9431384" y="2368857"/>
                </a:lnTo>
                <a:lnTo>
                  <a:pt x="9436806" y="2368409"/>
                </a:lnTo>
                <a:lnTo>
                  <a:pt x="9469943" y="2364702"/>
                </a:lnTo>
                <a:cubicBezTo>
                  <a:pt x="9492075" y="2366299"/>
                  <a:pt x="9538048" y="2371570"/>
                  <a:pt x="9571973" y="2375579"/>
                </a:cubicBezTo>
                <a:cubicBezTo>
                  <a:pt x="9604304" y="2385689"/>
                  <a:pt x="9636016" y="2383371"/>
                  <a:pt x="9673508" y="2388756"/>
                </a:cubicBezTo>
                <a:cubicBezTo>
                  <a:pt x="9711732" y="2406591"/>
                  <a:pt x="9735674" y="2393166"/>
                  <a:pt x="9775728" y="2398997"/>
                </a:cubicBezTo>
                <a:cubicBezTo>
                  <a:pt x="9806799" y="2422784"/>
                  <a:pt x="9806899" y="2389955"/>
                  <a:pt x="9828502" y="2387377"/>
                </a:cubicBezTo>
                <a:lnTo>
                  <a:pt x="9834358" y="2387922"/>
                </a:lnTo>
                <a:lnTo>
                  <a:pt x="9848851" y="2393407"/>
                </a:lnTo>
                <a:lnTo>
                  <a:pt x="9854053" y="2396127"/>
                </a:lnTo>
                <a:cubicBezTo>
                  <a:pt x="9857729" y="2397755"/>
                  <a:pt x="9860291" y="2398523"/>
                  <a:pt x="9862192" y="2398707"/>
                </a:cubicBezTo>
                <a:lnTo>
                  <a:pt x="9862471" y="2398561"/>
                </a:lnTo>
                <a:lnTo>
                  <a:pt x="9905498" y="2417867"/>
                </a:lnTo>
                <a:cubicBezTo>
                  <a:pt x="9919952" y="2409351"/>
                  <a:pt x="9958757" y="2437263"/>
                  <a:pt x="9962223" y="2413612"/>
                </a:cubicBezTo>
                <a:cubicBezTo>
                  <a:pt x="9977588" y="2420601"/>
                  <a:pt x="9983860" y="2432885"/>
                  <a:pt x="9983885" y="2416653"/>
                </a:cubicBezTo>
                <a:cubicBezTo>
                  <a:pt x="9989098" y="2418537"/>
                  <a:pt x="9992817" y="2418345"/>
                  <a:pt x="9995871" y="2417158"/>
                </a:cubicBezTo>
                <a:lnTo>
                  <a:pt x="10030934" y="2432369"/>
                </a:lnTo>
                <a:lnTo>
                  <a:pt x="10036087" y="2432793"/>
                </a:lnTo>
                <a:lnTo>
                  <a:pt x="10057471" y="2445317"/>
                </a:lnTo>
                <a:lnTo>
                  <a:pt x="10088697" y="2461159"/>
                </a:lnTo>
                <a:lnTo>
                  <a:pt x="10091030" y="2461029"/>
                </a:lnTo>
                <a:lnTo>
                  <a:pt x="10104127" y="2469841"/>
                </a:lnTo>
                <a:cubicBezTo>
                  <a:pt x="10108126" y="2473257"/>
                  <a:pt x="10166959" y="2488286"/>
                  <a:pt x="10169163" y="2492519"/>
                </a:cubicBezTo>
                <a:cubicBezTo>
                  <a:pt x="10225323" y="2491613"/>
                  <a:pt x="10211037" y="2510783"/>
                  <a:pt x="10266247" y="2525164"/>
                </a:cubicBezTo>
                <a:cubicBezTo>
                  <a:pt x="10304736" y="2528123"/>
                  <a:pt x="10324750" y="2536388"/>
                  <a:pt x="10383588" y="2556604"/>
                </a:cubicBezTo>
                <a:cubicBezTo>
                  <a:pt x="10422927" y="2570967"/>
                  <a:pt x="10449351" y="2596747"/>
                  <a:pt x="10502276" y="2611346"/>
                </a:cubicBezTo>
                <a:cubicBezTo>
                  <a:pt x="10551189" y="2649570"/>
                  <a:pt x="10642054" y="2656133"/>
                  <a:pt x="10702436" y="2685688"/>
                </a:cubicBezTo>
                <a:cubicBezTo>
                  <a:pt x="10734755" y="2677393"/>
                  <a:pt x="10727906" y="2683472"/>
                  <a:pt x="10738338" y="2690143"/>
                </a:cubicBezTo>
                <a:lnTo>
                  <a:pt x="10738410" y="2690169"/>
                </a:lnTo>
                <a:lnTo>
                  <a:pt x="10828361" y="2695982"/>
                </a:lnTo>
                <a:cubicBezTo>
                  <a:pt x="10834653" y="2692647"/>
                  <a:pt x="10841817" y="2690605"/>
                  <a:pt x="10850642" y="2691703"/>
                </a:cubicBezTo>
                <a:cubicBezTo>
                  <a:pt x="10900458" y="2713605"/>
                  <a:pt x="10856850" y="2676798"/>
                  <a:pt x="10944231" y="2690377"/>
                </a:cubicBezTo>
                <a:cubicBezTo>
                  <a:pt x="10947888" y="2693638"/>
                  <a:pt x="10960334" y="2691646"/>
                  <a:pt x="10961147" y="2687666"/>
                </a:cubicBezTo>
                <a:cubicBezTo>
                  <a:pt x="10966277" y="2689341"/>
                  <a:pt x="10976214" y="2697915"/>
                  <a:pt x="10980692" y="2691799"/>
                </a:cubicBezTo>
                <a:cubicBezTo>
                  <a:pt x="11009873" y="2693413"/>
                  <a:pt x="11036717" y="2699386"/>
                  <a:pt x="11058630" y="2709148"/>
                </a:cubicBezTo>
                <a:cubicBezTo>
                  <a:pt x="11089046" y="2706063"/>
                  <a:pt x="11093105" y="2711169"/>
                  <a:pt x="11094767" y="2717083"/>
                </a:cubicBezTo>
                <a:lnTo>
                  <a:pt x="11096358" y="2720774"/>
                </a:lnTo>
                <a:lnTo>
                  <a:pt x="11104973" y="2716245"/>
                </a:lnTo>
                <a:cubicBezTo>
                  <a:pt x="11114214" y="2713690"/>
                  <a:pt x="11122836" y="2715703"/>
                  <a:pt x="11131099" y="2719881"/>
                </a:cubicBezTo>
                <a:lnTo>
                  <a:pt x="11140776" y="2725926"/>
                </a:lnTo>
                <a:lnTo>
                  <a:pt x="11158686" y="2726270"/>
                </a:lnTo>
                <a:cubicBezTo>
                  <a:pt x="11180768" y="2726709"/>
                  <a:pt x="11251563" y="2726640"/>
                  <a:pt x="11273267" y="2728567"/>
                </a:cubicBezTo>
                <a:lnTo>
                  <a:pt x="11288916" y="2737828"/>
                </a:lnTo>
                <a:lnTo>
                  <a:pt x="11311388" y="2736624"/>
                </a:lnTo>
                <a:cubicBezTo>
                  <a:pt x="11321582" y="2738058"/>
                  <a:pt x="11329783" y="2742030"/>
                  <a:pt x="11335078" y="2749941"/>
                </a:cubicBezTo>
                <a:cubicBezTo>
                  <a:pt x="11338817" y="2743516"/>
                  <a:pt x="11342149" y="2746955"/>
                  <a:pt x="11348344" y="2752346"/>
                </a:cubicBezTo>
                <a:lnTo>
                  <a:pt x="11353373" y="2754678"/>
                </a:lnTo>
                <a:lnTo>
                  <a:pt x="11367159" y="2741107"/>
                </a:lnTo>
                <a:lnTo>
                  <a:pt x="11389712" y="2740372"/>
                </a:lnTo>
                <a:lnTo>
                  <a:pt x="11395219" y="2733120"/>
                </a:lnTo>
                <a:lnTo>
                  <a:pt x="11409180" y="2739023"/>
                </a:lnTo>
                <a:cubicBezTo>
                  <a:pt x="11414137" y="2740775"/>
                  <a:pt x="11422149" y="2743232"/>
                  <a:pt x="11431837" y="2746056"/>
                </a:cubicBezTo>
                <a:lnTo>
                  <a:pt x="11444471" y="2749621"/>
                </a:lnTo>
                <a:lnTo>
                  <a:pt x="11451208" y="2744859"/>
                </a:lnTo>
                <a:lnTo>
                  <a:pt x="11473061" y="2757601"/>
                </a:lnTo>
                <a:lnTo>
                  <a:pt x="11526925" y="2772124"/>
                </a:lnTo>
                <a:cubicBezTo>
                  <a:pt x="11539650" y="2795076"/>
                  <a:pt x="11582438" y="2758503"/>
                  <a:pt x="11584409" y="2785707"/>
                </a:cubicBezTo>
                <a:cubicBezTo>
                  <a:pt x="11604765" y="2763696"/>
                  <a:pt x="11670052" y="2782257"/>
                  <a:pt x="11705161" y="2774143"/>
                </a:cubicBezTo>
                <a:cubicBezTo>
                  <a:pt x="11712651" y="2785033"/>
                  <a:pt x="11817987" y="2755153"/>
                  <a:pt x="11831541" y="2745647"/>
                </a:cubicBezTo>
                <a:cubicBezTo>
                  <a:pt x="11943852" y="2715987"/>
                  <a:pt x="11988586" y="2718581"/>
                  <a:pt x="12017942" y="2704117"/>
                </a:cubicBezTo>
                <a:cubicBezTo>
                  <a:pt x="12044424" y="2697243"/>
                  <a:pt x="12068778" y="2677784"/>
                  <a:pt x="12134490" y="2673464"/>
                </a:cubicBezTo>
                <a:cubicBezTo>
                  <a:pt x="12140262" y="2677664"/>
                  <a:pt x="12149020" y="2679275"/>
                  <a:pt x="12159651" y="2679085"/>
                </a:cubicBezTo>
                <a:lnTo>
                  <a:pt x="12192000" y="26744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8" y="-126380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>
                <a:ea typeface="Batang"/>
              </a:rPr>
              <a:t>Important days 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7A8A8A-B020-4F46-8329-D75799D71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144" y="6080078"/>
            <a:ext cx="9517857" cy="777922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384315" y="2052365"/>
            <a:ext cx="11143730" cy="3266693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ea typeface="Batang"/>
              </a:rPr>
              <a:t>PE day: </a:t>
            </a:r>
            <a:r>
              <a:rPr lang="en-US" sz="3200" dirty="0" smtClean="0">
                <a:ea typeface="Batang"/>
              </a:rPr>
              <a:t>Thursday </a:t>
            </a:r>
          </a:p>
          <a:p>
            <a:r>
              <a:rPr lang="en-US" sz="3200" dirty="0" smtClean="0">
                <a:ea typeface="Batang"/>
              </a:rPr>
              <a:t>Fieldwork </a:t>
            </a:r>
            <a:r>
              <a:rPr lang="en-US" sz="3200" dirty="0">
                <a:ea typeface="Batang"/>
              </a:rPr>
              <a:t>trip – locating bomb sites in our local area (one even on our own grounds</a:t>
            </a:r>
            <a:r>
              <a:rPr lang="en-US" sz="3200" dirty="0" smtClean="0">
                <a:ea typeface="Batang"/>
              </a:rPr>
              <a:t>)</a:t>
            </a:r>
          </a:p>
          <a:p>
            <a:r>
              <a:rPr lang="en-US" sz="3200" dirty="0" smtClean="0">
                <a:ea typeface="Batang"/>
              </a:rPr>
              <a:t>Chef </a:t>
            </a:r>
            <a:r>
              <a:rPr lang="en-US" sz="3200" dirty="0">
                <a:ea typeface="Batang"/>
              </a:rPr>
              <a:t>John learning: Knife skills – 7th February</a:t>
            </a:r>
          </a:p>
          <a:p>
            <a:r>
              <a:rPr lang="en-US" sz="3200" dirty="0">
                <a:ea typeface="Batang"/>
              </a:rPr>
              <a:t>Plumpton – 7th March </a:t>
            </a:r>
            <a:endParaRPr lang="en-US" sz="3200" dirty="0" smtClean="0">
              <a:ea typeface="Batang"/>
            </a:endParaRPr>
          </a:p>
          <a:p>
            <a:r>
              <a:rPr lang="en-US" sz="3200" dirty="0" smtClean="0">
                <a:ea typeface="Batang"/>
              </a:rPr>
              <a:t>VE </a:t>
            </a:r>
            <a:r>
              <a:rPr lang="en-US" sz="3200" dirty="0">
                <a:ea typeface="Batang"/>
              </a:rPr>
              <a:t>Day celebrations 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7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D819EC06-95FA-4182-A069-1FA626C7A0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18EB1A4A-D79A-42CF-8F0E-83C097672B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/>
              <a:t>Spellings 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331" y="2103120"/>
            <a:ext cx="11735658" cy="415125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latin typeface="Bembo"/>
                <a:ea typeface="Batang"/>
              </a:rPr>
              <a:t>In</a:t>
            </a:r>
            <a:r>
              <a:rPr lang="en-GB" sz="2400" dirty="0">
                <a:latin typeface="Bembo"/>
                <a:ea typeface="Batang"/>
              </a:rPr>
              <a:t> year 6 we have to review all of KS2 spellings and learn the statuary spelling list for year 5 and for year 6. </a:t>
            </a:r>
            <a:endParaRPr lang="en-US" sz="2400" dirty="0">
              <a:latin typeface="Bembo"/>
              <a:ea typeface="Batang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Bembo"/>
                <a:ea typeface="Batang"/>
              </a:rPr>
              <a:t>In Spring we will be focusing on: </a:t>
            </a:r>
            <a:endParaRPr lang="en-US" sz="2400" dirty="0">
              <a:latin typeface="Bembo"/>
              <a:ea typeface="Batang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Bembo"/>
                <a:ea typeface="Batang"/>
              </a:rPr>
              <a:t>Ough </a:t>
            </a:r>
            <a:endParaRPr lang="en-US" sz="2400" dirty="0">
              <a:latin typeface="Bembo"/>
              <a:ea typeface="Batang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 err="1">
                <a:latin typeface="Bembo"/>
                <a:ea typeface="Batang"/>
              </a:rPr>
              <a:t>Cial</a:t>
            </a:r>
            <a:r>
              <a:rPr lang="en-GB" sz="2400" dirty="0">
                <a:latin typeface="Bembo"/>
                <a:ea typeface="Batang"/>
              </a:rPr>
              <a:t> &amp; </a:t>
            </a:r>
            <a:r>
              <a:rPr lang="en-GB" sz="2400" dirty="0" err="1">
                <a:latin typeface="Bembo"/>
                <a:ea typeface="Batang"/>
              </a:rPr>
              <a:t>tial</a:t>
            </a:r>
            <a:r>
              <a:rPr lang="en-GB" sz="2400" dirty="0">
                <a:latin typeface="Bembo"/>
                <a:ea typeface="Batang"/>
              </a:rPr>
              <a:t> </a:t>
            </a:r>
            <a:endParaRPr lang="en-US" sz="2400" dirty="0">
              <a:latin typeface="Bembo"/>
              <a:ea typeface="Batang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Bembo"/>
                <a:ea typeface="Batang"/>
              </a:rPr>
              <a:t>Prefixes </a:t>
            </a:r>
            <a:r>
              <a:rPr lang="en-GB" sz="2400" dirty="0" err="1">
                <a:latin typeface="Bembo"/>
                <a:ea typeface="Batang"/>
              </a:rPr>
              <a:t>e,g</a:t>
            </a:r>
            <a:r>
              <a:rPr lang="en-GB" sz="2400" dirty="0">
                <a:latin typeface="Bembo"/>
                <a:ea typeface="Batang"/>
              </a:rPr>
              <a:t> </a:t>
            </a:r>
            <a:r>
              <a:rPr lang="en-GB" sz="2400" b="1" dirty="0">
                <a:latin typeface="Bembo"/>
                <a:ea typeface="Batang"/>
              </a:rPr>
              <a:t>re</a:t>
            </a:r>
            <a:r>
              <a:rPr lang="en-GB" sz="2400" dirty="0">
                <a:latin typeface="Bembo"/>
                <a:ea typeface="Batang"/>
              </a:rPr>
              <a:t>play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 err="1">
                <a:latin typeface="Bembo"/>
                <a:ea typeface="Batang"/>
              </a:rPr>
              <a:t>Suffex</a:t>
            </a:r>
            <a:r>
              <a:rPr lang="en-GB" sz="2400" dirty="0">
                <a:latin typeface="Bembo"/>
                <a:ea typeface="Batang"/>
              </a:rPr>
              <a:t> e.g. happen</a:t>
            </a:r>
            <a:r>
              <a:rPr lang="en-GB" sz="2400" b="1" dirty="0">
                <a:latin typeface="Bembo"/>
                <a:ea typeface="Batang"/>
              </a:rPr>
              <a:t>ing</a:t>
            </a:r>
            <a:endParaRPr lang="en-GB" sz="2400" dirty="0">
              <a:latin typeface="Bembo"/>
              <a:ea typeface="Batang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Bembo"/>
                <a:ea typeface="Batang"/>
              </a:rPr>
              <a:t>Homophones (words that sound the same, but have different meanings)</a:t>
            </a:r>
            <a:endParaRPr lang="en-US" sz="2400" dirty="0">
              <a:latin typeface="Bembo"/>
              <a:ea typeface="Batang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Bembo"/>
                <a:ea typeface="Batang"/>
              </a:rPr>
              <a:t>Statuary spellings for year 3 &amp; 4 and 5 &amp; 6</a:t>
            </a:r>
            <a:r>
              <a:rPr lang="en-GB" sz="2800" dirty="0">
                <a:latin typeface="Bembo"/>
                <a:ea typeface="Batang"/>
              </a:rPr>
              <a:t>. </a:t>
            </a:r>
            <a:endParaRPr lang="en-US" sz="2800" dirty="0">
              <a:latin typeface="Bembo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87055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C47741D-36A8-4C70-BBA7-B31B9E7378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E86B748-A671-4409-B64C-3B8939825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9604" y="0"/>
            <a:ext cx="2422397" cy="6858000"/>
          </a:xfrm>
          <a:custGeom>
            <a:avLst/>
            <a:gdLst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42723 w 2422397"/>
              <a:gd name="connsiteY94" fmla="*/ 2117686 h 6858000"/>
              <a:gd name="connsiteX95" fmla="*/ 1582995 w 2422397"/>
              <a:gd name="connsiteY95" fmla="*/ 2101627 h 6858000"/>
              <a:gd name="connsiteX96" fmla="*/ 1612413 w 2422397"/>
              <a:gd name="connsiteY96" fmla="*/ 2069584 h 6858000"/>
              <a:gd name="connsiteX97" fmla="*/ 1569289 w 2422397"/>
              <a:gd name="connsiteY97" fmla="*/ 2032263 h 6858000"/>
              <a:gd name="connsiteX98" fmla="*/ 1562841 w 2422397"/>
              <a:gd name="connsiteY98" fmla="*/ 1890085 h 6858000"/>
              <a:gd name="connsiteX99" fmla="*/ 1564944 w 2422397"/>
              <a:gd name="connsiteY99" fmla="*/ 1821321 h 6858000"/>
              <a:gd name="connsiteX100" fmla="*/ 1579022 w 2422397"/>
              <a:gd name="connsiteY100" fmla="*/ 1718757 h 6858000"/>
              <a:gd name="connsiteX101" fmla="*/ 1590196 w 2422397"/>
              <a:gd name="connsiteY101" fmla="*/ 1595914 h 6858000"/>
              <a:gd name="connsiteX102" fmla="*/ 1624363 w 2422397"/>
              <a:gd name="connsiteY102" fmla="*/ 1502483 h 6858000"/>
              <a:gd name="connsiteX103" fmla="*/ 1631539 w 2422397"/>
              <a:gd name="connsiteY103" fmla="*/ 1431520 h 6858000"/>
              <a:gd name="connsiteX104" fmla="*/ 1646296 w 2422397"/>
              <a:gd name="connsiteY104" fmla="*/ 1333057 h 6858000"/>
              <a:gd name="connsiteX105" fmla="*/ 1659787 w 2422397"/>
              <a:gd name="connsiteY105" fmla="*/ 1197540 h 6858000"/>
              <a:gd name="connsiteX106" fmla="*/ 1706993 w 2422397"/>
              <a:gd name="connsiteY106" fmla="*/ 1104797 h 6858000"/>
              <a:gd name="connsiteX107" fmla="*/ 1777273 w 2422397"/>
              <a:gd name="connsiteY107" fmla="*/ 916268 h 6858000"/>
              <a:gd name="connsiteX108" fmla="*/ 1859912 w 2422397"/>
              <a:gd name="connsiteY108" fmla="*/ 775598 h 6858000"/>
              <a:gd name="connsiteX109" fmla="*/ 1911831 w 2422397"/>
              <a:gd name="connsiteY109" fmla="*/ 696577 h 6858000"/>
              <a:gd name="connsiteX110" fmla="*/ 1942209 w 2422397"/>
              <a:gd name="connsiteY110" fmla="*/ 575807 h 6858000"/>
              <a:gd name="connsiteX111" fmla="*/ 1951374 w 2422397"/>
              <a:gd name="connsiteY111" fmla="*/ 556682 h 6858000"/>
              <a:gd name="connsiteX112" fmla="*/ 1951170 w 2422397"/>
              <a:gd name="connsiteY112" fmla="*/ 526639 h 6858000"/>
              <a:gd name="connsiteX113" fmla="*/ 1949059 w 2422397"/>
              <a:gd name="connsiteY113" fmla="*/ 405872 h 6858000"/>
              <a:gd name="connsiteX114" fmla="*/ 1935866 w 2422397"/>
              <a:gd name="connsiteY114" fmla="*/ 307622 h 6858000"/>
              <a:gd name="connsiteX115" fmla="*/ 1967790 w 2422397"/>
              <a:gd name="connsiteY115" fmla="*/ 198682 h 6858000"/>
              <a:gd name="connsiteX116" fmla="*/ 1971093 w 2422397"/>
              <a:gd name="connsiteY116" fmla="*/ 127747 h 6858000"/>
              <a:gd name="connsiteX117" fmla="*/ 1951841 w 2422397"/>
              <a:gd name="connsiteY117" fmla="*/ 4678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01627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849095 w 2422397"/>
              <a:gd name="connsiteY46" fmla="*/ 5305397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62873 w 2422397"/>
              <a:gd name="connsiteY46" fmla="*/ 5269094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57889 w 2422397"/>
              <a:gd name="connsiteY63" fmla="*/ 4481699 h 6858000"/>
              <a:gd name="connsiteX64" fmla="*/ 974975 w 2422397"/>
              <a:gd name="connsiteY64" fmla="*/ 4433921 h 6858000"/>
              <a:gd name="connsiteX65" fmla="*/ 1011638 w 2422397"/>
              <a:gd name="connsiteY65" fmla="*/ 4352312 h 6858000"/>
              <a:gd name="connsiteX66" fmla="*/ 1049579 w 2422397"/>
              <a:gd name="connsiteY66" fmla="*/ 4237953 h 6858000"/>
              <a:gd name="connsiteX67" fmla="*/ 1041314 w 2422397"/>
              <a:gd name="connsiteY67" fmla="*/ 4139706 h 6858000"/>
              <a:gd name="connsiteX68" fmla="*/ 1049328 w 2422397"/>
              <a:gd name="connsiteY68" fmla="*/ 4134671 h 6858000"/>
              <a:gd name="connsiteX69" fmla="*/ 1061133 w 2422397"/>
              <a:gd name="connsiteY69" fmla="*/ 4074160 h 6858000"/>
              <a:gd name="connsiteX70" fmla="*/ 1059121 w 2422397"/>
              <a:gd name="connsiteY70" fmla="*/ 3844497 h 6858000"/>
              <a:gd name="connsiteX71" fmla="*/ 1083386 w 2422397"/>
              <a:gd name="connsiteY71" fmla="*/ 3726730 h 6858000"/>
              <a:gd name="connsiteX72" fmla="*/ 1098990 w 2422397"/>
              <a:gd name="connsiteY72" fmla="*/ 3687782 h 6858000"/>
              <a:gd name="connsiteX73" fmla="*/ 1124701 w 2422397"/>
              <a:gd name="connsiteY73" fmla="*/ 3622348 h 6858000"/>
              <a:gd name="connsiteX74" fmla="*/ 1161137 w 2422397"/>
              <a:gd name="connsiteY74" fmla="*/ 3580464 h 6858000"/>
              <a:gd name="connsiteX75" fmla="*/ 1175812 w 2422397"/>
              <a:gd name="connsiteY75" fmla="*/ 3522969 h 6858000"/>
              <a:gd name="connsiteX76" fmla="*/ 1156951 w 2422397"/>
              <a:gd name="connsiteY76" fmla="*/ 3500538 h 6858000"/>
              <a:gd name="connsiteX77" fmla="*/ 1179877 w 2422397"/>
              <a:gd name="connsiteY77" fmla="*/ 3441984 h 6858000"/>
              <a:gd name="connsiteX78" fmla="*/ 1217096 w 2422397"/>
              <a:gd name="connsiteY78" fmla="*/ 3354156 h 6858000"/>
              <a:gd name="connsiteX79" fmla="*/ 1232811 w 2422397"/>
              <a:gd name="connsiteY79" fmla="*/ 3301153 h 6858000"/>
              <a:gd name="connsiteX80" fmla="*/ 1281985 w 2422397"/>
              <a:gd name="connsiteY80" fmla="*/ 3158933 h 6858000"/>
              <a:gd name="connsiteX81" fmla="*/ 1335997 w 2422397"/>
              <a:gd name="connsiteY81" fmla="*/ 3018423 h 6858000"/>
              <a:gd name="connsiteX82" fmla="*/ 1394864 w 2422397"/>
              <a:gd name="connsiteY82" fmla="*/ 2946152 h 6858000"/>
              <a:gd name="connsiteX83" fmla="*/ 1436360 w 2422397"/>
              <a:gd name="connsiteY83" fmla="*/ 2829469 h 6858000"/>
              <a:gd name="connsiteX84" fmla="*/ 1447242 w 2422397"/>
              <a:gd name="connsiteY84" fmla="*/ 2811546 h 6858000"/>
              <a:gd name="connsiteX85" fmla="*/ 1449881 w 2422397"/>
              <a:gd name="connsiteY85" fmla="*/ 2781535 h 6858000"/>
              <a:gd name="connsiteX86" fmla="*/ 1459218 w 2422397"/>
              <a:gd name="connsiteY86" fmla="*/ 2660724 h 6858000"/>
              <a:gd name="connsiteX87" fmla="*/ 1455455 w 2422397"/>
              <a:gd name="connsiteY87" fmla="*/ 2560980 h 6858000"/>
              <a:gd name="connsiteX88" fmla="*/ 1497362 w 2422397"/>
              <a:gd name="connsiteY88" fmla="*/ 2456303 h 6858000"/>
              <a:gd name="connsiteX89" fmla="*/ 1507343 w 2422397"/>
              <a:gd name="connsiteY89" fmla="*/ 2385923 h 6858000"/>
              <a:gd name="connsiteX90" fmla="*/ 1540772 w 2422397"/>
              <a:gd name="connsiteY90" fmla="*/ 2256097 h 6858000"/>
              <a:gd name="connsiteX91" fmla="*/ 1569381 w 2422397"/>
              <a:gd name="connsiteY91" fmla="*/ 2165158 h 6858000"/>
              <a:gd name="connsiteX92" fmla="*/ 1576109 w 2422397"/>
              <a:gd name="connsiteY92" fmla="*/ 2078660 h 6858000"/>
              <a:gd name="connsiteX93" fmla="*/ 1564751 w 2422397"/>
              <a:gd name="connsiteY93" fmla="*/ 2009574 h 6858000"/>
              <a:gd name="connsiteX94" fmla="*/ 1571917 w 2422397"/>
              <a:gd name="connsiteY94" fmla="*/ 1903700 h 6858000"/>
              <a:gd name="connsiteX95" fmla="*/ 1564944 w 2422397"/>
              <a:gd name="connsiteY95" fmla="*/ 1821321 h 6858000"/>
              <a:gd name="connsiteX96" fmla="*/ 1579022 w 2422397"/>
              <a:gd name="connsiteY96" fmla="*/ 1718757 h 6858000"/>
              <a:gd name="connsiteX97" fmla="*/ 1590196 w 2422397"/>
              <a:gd name="connsiteY97" fmla="*/ 1595914 h 6858000"/>
              <a:gd name="connsiteX98" fmla="*/ 1624363 w 2422397"/>
              <a:gd name="connsiteY98" fmla="*/ 1502483 h 6858000"/>
              <a:gd name="connsiteX99" fmla="*/ 1631539 w 2422397"/>
              <a:gd name="connsiteY99" fmla="*/ 1431520 h 6858000"/>
              <a:gd name="connsiteX100" fmla="*/ 1646296 w 2422397"/>
              <a:gd name="connsiteY100" fmla="*/ 1333057 h 6858000"/>
              <a:gd name="connsiteX101" fmla="*/ 1696091 w 2422397"/>
              <a:gd name="connsiteY101" fmla="*/ 1202078 h 6858000"/>
              <a:gd name="connsiteX102" fmla="*/ 1706993 w 2422397"/>
              <a:gd name="connsiteY102" fmla="*/ 1104797 h 6858000"/>
              <a:gd name="connsiteX103" fmla="*/ 1777273 w 2422397"/>
              <a:gd name="connsiteY103" fmla="*/ 916268 h 6858000"/>
              <a:gd name="connsiteX104" fmla="*/ 1850836 w 2422397"/>
              <a:gd name="connsiteY104" fmla="*/ 825516 h 6858000"/>
              <a:gd name="connsiteX105" fmla="*/ 1911831 w 2422397"/>
              <a:gd name="connsiteY105" fmla="*/ 696577 h 6858000"/>
              <a:gd name="connsiteX106" fmla="*/ 1942209 w 2422397"/>
              <a:gd name="connsiteY106" fmla="*/ 575807 h 6858000"/>
              <a:gd name="connsiteX107" fmla="*/ 1951374 w 2422397"/>
              <a:gd name="connsiteY107" fmla="*/ 556682 h 6858000"/>
              <a:gd name="connsiteX108" fmla="*/ 1951170 w 2422397"/>
              <a:gd name="connsiteY108" fmla="*/ 526639 h 6858000"/>
              <a:gd name="connsiteX109" fmla="*/ 1949059 w 2422397"/>
              <a:gd name="connsiteY109" fmla="*/ 405872 h 6858000"/>
              <a:gd name="connsiteX110" fmla="*/ 1954018 w 2422397"/>
              <a:gd name="connsiteY110" fmla="*/ 307622 h 6858000"/>
              <a:gd name="connsiteX111" fmla="*/ 1967790 w 2422397"/>
              <a:gd name="connsiteY111" fmla="*/ 198682 h 6858000"/>
              <a:gd name="connsiteX112" fmla="*/ 1971093 w 2422397"/>
              <a:gd name="connsiteY112" fmla="*/ 127747 h 6858000"/>
              <a:gd name="connsiteX113" fmla="*/ 1951841 w 2422397"/>
              <a:gd name="connsiteY113" fmla="*/ 4678 h 6858000"/>
              <a:gd name="connsiteX114" fmla="*/ 1953649 w 2422397"/>
              <a:gd name="connsiteY11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57889 w 2422397"/>
              <a:gd name="connsiteY62" fmla="*/ 4481699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1011638 w 2422397"/>
              <a:gd name="connsiteY63" fmla="*/ 4352312 h 6858000"/>
              <a:gd name="connsiteX64" fmla="*/ 1049579 w 2422397"/>
              <a:gd name="connsiteY64" fmla="*/ 4237953 h 6858000"/>
              <a:gd name="connsiteX65" fmla="*/ 1041314 w 2422397"/>
              <a:gd name="connsiteY65" fmla="*/ 4139706 h 6858000"/>
              <a:gd name="connsiteX66" fmla="*/ 1049328 w 2422397"/>
              <a:gd name="connsiteY66" fmla="*/ 4134671 h 6858000"/>
              <a:gd name="connsiteX67" fmla="*/ 1061133 w 2422397"/>
              <a:gd name="connsiteY67" fmla="*/ 4074160 h 6858000"/>
              <a:gd name="connsiteX68" fmla="*/ 1059121 w 2422397"/>
              <a:gd name="connsiteY68" fmla="*/ 3844497 h 6858000"/>
              <a:gd name="connsiteX69" fmla="*/ 1083386 w 2422397"/>
              <a:gd name="connsiteY69" fmla="*/ 3726730 h 6858000"/>
              <a:gd name="connsiteX70" fmla="*/ 1098990 w 2422397"/>
              <a:gd name="connsiteY70" fmla="*/ 3687782 h 6858000"/>
              <a:gd name="connsiteX71" fmla="*/ 1124701 w 2422397"/>
              <a:gd name="connsiteY71" fmla="*/ 3622348 h 6858000"/>
              <a:gd name="connsiteX72" fmla="*/ 1161137 w 2422397"/>
              <a:gd name="connsiteY72" fmla="*/ 3580464 h 6858000"/>
              <a:gd name="connsiteX73" fmla="*/ 1175812 w 2422397"/>
              <a:gd name="connsiteY73" fmla="*/ 3522969 h 6858000"/>
              <a:gd name="connsiteX74" fmla="*/ 1156951 w 2422397"/>
              <a:gd name="connsiteY74" fmla="*/ 3500538 h 6858000"/>
              <a:gd name="connsiteX75" fmla="*/ 1179877 w 2422397"/>
              <a:gd name="connsiteY75" fmla="*/ 3441984 h 6858000"/>
              <a:gd name="connsiteX76" fmla="*/ 1217096 w 2422397"/>
              <a:gd name="connsiteY76" fmla="*/ 3354156 h 6858000"/>
              <a:gd name="connsiteX77" fmla="*/ 1232811 w 2422397"/>
              <a:gd name="connsiteY77" fmla="*/ 3301153 h 6858000"/>
              <a:gd name="connsiteX78" fmla="*/ 1281985 w 2422397"/>
              <a:gd name="connsiteY78" fmla="*/ 3158933 h 6858000"/>
              <a:gd name="connsiteX79" fmla="*/ 1335997 w 2422397"/>
              <a:gd name="connsiteY79" fmla="*/ 3018423 h 6858000"/>
              <a:gd name="connsiteX80" fmla="*/ 1394864 w 2422397"/>
              <a:gd name="connsiteY80" fmla="*/ 2946152 h 6858000"/>
              <a:gd name="connsiteX81" fmla="*/ 1436360 w 2422397"/>
              <a:gd name="connsiteY81" fmla="*/ 2829469 h 6858000"/>
              <a:gd name="connsiteX82" fmla="*/ 1447242 w 2422397"/>
              <a:gd name="connsiteY82" fmla="*/ 2811546 h 6858000"/>
              <a:gd name="connsiteX83" fmla="*/ 1449881 w 2422397"/>
              <a:gd name="connsiteY83" fmla="*/ 2781535 h 6858000"/>
              <a:gd name="connsiteX84" fmla="*/ 1459218 w 2422397"/>
              <a:gd name="connsiteY84" fmla="*/ 2660724 h 6858000"/>
              <a:gd name="connsiteX85" fmla="*/ 1455455 w 2422397"/>
              <a:gd name="connsiteY85" fmla="*/ 2560980 h 6858000"/>
              <a:gd name="connsiteX86" fmla="*/ 1497362 w 2422397"/>
              <a:gd name="connsiteY86" fmla="*/ 2456303 h 6858000"/>
              <a:gd name="connsiteX87" fmla="*/ 1507343 w 2422397"/>
              <a:gd name="connsiteY87" fmla="*/ 2385923 h 6858000"/>
              <a:gd name="connsiteX88" fmla="*/ 1540772 w 2422397"/>
              <a:gd name="connsiteY88" fmla="*/ 2256097 h 6858000"/>
              <a:gd name="connsiteX89" fmla="*/ 1569381 w 2422397"/>
              <a:gd name="connsiteY89" fmla="*/ 2165158 h 6858000"/>
              <a:gd name="connsiteX90" fmla="*/ 1576109 w 2422397"/>
              <a:gd name="connsiteY90" fmla="*/ 2078660 h 6858000"/>
              <a:gd name="connsiteX91" fmla="*/ 1564751 w 2422397"/>
              <a:gd name="connsiteY91" fmla="*/ 2009574 h 6858000"/>
              <a:gd name="connsiteX92" fmla="*/ 1571917 w 2422397"/>
              <a:gd name="connsiteY92" fmla="*/ 1903700 h 6858000"/>
              <a:gd name="connsiteX93" fmla="*/ 1564944 w 2422397"/>
              <a:gd name="connsiteY93" fmla="*/ 1821321 h 6858000"/>
              <a:gd name="connsiteX94" fmla="*/ 1579022 w 2422397"/>
              <a:gd name="connsiteY94" fmla="*/ 1718757 h 6858000"/>
              <a:gd name="connsiteX95" fmla="*/ 1590196 w 2422397"/>
              <a:gd name="connsiteY95" fmla="*/ 1595914 h 6858000"/>
              <a:gd name="connsiteX96" fmla="*/ 1624363 w 2422397"/>
              <a:gd name="connsiteY96" fmla="*/ 1502483 h 6858000"/>
              <a:gd name="connsiteX97" fmla="*/ 1631539 w 2422397"/>
              <a:gd name="connsiteY97" fmla="*/ 1431520 h 6858000"/>
              <a:gd name="connsiteX98" fmla="*/ 1646296 w 2422397"/>
              <a:gd name="connsiteY98" fmla="*/ 1333057 h 6858000"/>
              <a:gd name="connsiteX99" fmla="*/ 1696091 w 2422397"/>
              <a:gd name="connsiteY99" fmla="*/ 1202078 h 6858000"/>
              <a:gd name="connsiteX100" fmla="*/ 1706993 w 2422397"/>
              <a:gd name="connsiteY100" fmla="*/ 1104797 h 6858000"/>
              <a:gd name="connsiteX101" fmla="*/ 1777273 w 2422397"/>
              <a:gd name="connsiteY101" fmla="*/ 916268 h 6858000"/>
              <a:gd name="connsiteX102" fmla="*/ 1850836 w 2422397"/>
              <a:gd name="connsiteY102" fmla="*/ 825516 h 6858000"/>
              <a:gd name="connsiteX103" fmla="*/ 1911831 w 2422397"/>
              <a:gd name="connsiteY103" fmla="*/ 696577 h 6858000"/>
              <a:gd name="connsiteX104" fmla="*/ 1942209 w 2422397"/>
              <a:gd name="connsiteY104" fmla="*/ 575807 h 6858000"/>
              <a:gd name="connsiteX105" fmla="*/ 1951374 w 2422397"/>
              <a:gd name="connsiteY105" fmla="*/ 556682 h 6858000"/>
              <a:gd name="connsiteX106" fmla="*/ 1951170 w 2422397"/>
              <a:gd name="connsiteY106" fmla="*/ 526639 h 6858000"/>
              <a:gd name="connsiteX107" fmla="*/ 1949059 w 2422397"/>
              <a:gd name="connsiteY107" fmla="*/ 405872 h 6858000"/>
              <a:gd name="connsiteX108" fmla="*/ 1954018 w 2422397"/>
              <a:gd name="connsiteY108" fmla="*/ 307622 h 6858000"/>
              <a:gd name="connsiteX109" fmla="*/ 1967790 w 2422397"/>
              <a:gd name="connsiteY109" fmla="*/ 198682 h 6858000"/>
              <a:gd name="connsiteX110" fmla="*/ 1971093 w 2422397"/>
              <a:gd name="connsiteY110" fmla="*/ 127747 h 6858000"/>
              <a:gd name="connsiteX111" fmla="*/ 1951841 w 2422397"/>
              <a:gd name="connsiteY111" fmla="*/ 4678 h 6858000"/>
              <a:gd name="connsiteX112" fmla="*/ 1953649 w 2422397"/>
              <a:gd name="connsiteY11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0651 w 2422397"/>
              <a:gd name="connsiteY38" fmla="*/ 5331990 h 6858000"/>
              <a:gd name="connsiteX39" fmla="*/ 725358 w 2422397"/>
              <a:gd name="connsiteY39" fmla="*/ 5309193 h 6858000"/>
              <a:gd name="connsiteX40" fmla="*/ 726926 w 2422397"/>
              <a:gd name="connsiteY40" fmla="*/ 5311182 h 6858000"/>
              <a:gd name="connsiteX41" fmla="*/ 727761 w 2422397"/>
              <a:gd name="connsiteY41" fmla="*/ 5304702 h 6858000"/>
              <a:gd name="connsiteX42" fmla="*/ 732974 w 2422397"/>
              <a:gd name="connsiteY42" fmla="*/ 5303522 h 6858000"/>
              <a:gd name="connsiteX43" fmla="*/ 762873 w 2422397"/>
              <a:gd name="connsiteY43" fmla="*/ 5269094 h 6858000"/>
              <a:gd name="connsiteX44" fmla="*/ 784867 w 2422397"/>
              <a:gd name="connsiteY44" fmla="*/ 5235785 h 6858000"/>
              <a:gd name="connsiteX45" fmla="*/ 796271 w 2422397"/>
              <a:gd name="connsiteY45" fmla="*/ 5175473 h 6858000"/>
              <a:gd name="connsiteX46" fmla="*/ 821529 w 2422397"/>
              <a:gd name="connsiteY46" fmla="*/ 5012929 h 6858000"/>
              <a:gd name="connsiteX47" fmla="*/ 846340 w 2422397"/>
              <a:gd name="connsiteY47" fmla="*/ 4944976 h 6858000"/>
              <a:gd name="connsiteX48" fmla="*/ 840157 w 2422397"/>
              <a:gd name="connsiteY48" fmla="*/ 4872869 h 6858000"/>
              <a:gd name="connsiteX49" fmla="*/ 855718 w 2422397"/>
              <a:gd name="connsiteY49" fmla="*/ 4850916 h 6858000"/>
              <a:gd name="connsiteX50" fmla="*/ 858709 w 2422397"/>
              <a:gd name="connsiteY50" fmla="*/ 4847264 h 6858000"/>
              <a:gd name="connsiteX51" fmla="*/ 863990 w 2422397"/>
              <a:gd name="connsiteY51" fmla="*/ 4829718 h 6858000"/>
              <a:gd name="connsiteX52" fmla="*/ 873842 w 2422397"/>
              <a:gd name="connsiteY52" fmla="*/ 4828439 h 6858000"/>
              <a:gd name="connsiteX53" fmla="*/ 887779 w 2422397"/>
              <a:gd name="connsiteY53" fmla="*/ 4804655 h 6858000"/>
              <a:gd name="connsiteX54" fmla="*/ 893894 w 2422397"/>
              <a:gd name="connsiteY54" fmla="*/ 4777060 h 6858000"/>
              <a:gd name="connsiteX55" fmla="*/ 883546 w 2422397"/>
              <a:gd name="connsiteY55" fmla="*/ 4777089 h 6858000"/>
              <a:gd name="connsiteX56" fmla="*/ 883812 w 2422397"/>
              <a:gd name="connsiteY56" fmla="*/ 4774559 h 6858000"/>
              <a:gd name="connsiteX57" fmla="*/ 903401 w 2422397"/>
              <a:gd name="connsiteY57" fmla="*/ 4679442 h 6858000"/>
              <a:gd name="connsiteX58" fmla="*/ 916253 w 2422397"/>
              <a:gd name="connsiteY58" fmla="*/ 4651970 h 6858000"/>
              <a:gd name="connsiteX59" fmla="*/ 922608 w 2422397"/>
              <a:gd name="connsiteY59" fmla="*/ 4649785 h 6858000"/>
              <a:gd name="connsiteX60" fmla="*/ 924139 w 2422397"/>
              <a:gd name="connsiteY60" fmla="*/ 4631605 h 6858000"/>
              <a:gd name="connsiteX61" fmla="*/ 985938 w 2422397"/>
              <a:gd name="connsiteY61" fmla="*/ 4515358 h 6858000"/>
              <a:gd name="connsiteX62" fmla="*/ 1011638 w 2422397"/>
              <a:gd name="connsiteY62" fmla="*/ 4352312 h 6858000"/>
              <a:gd name="connsiteX63" fmla="*/ 1049579 w 2422397"/>
              <a:gd name="connsiteY63" fmla="*/ 4237953 h 6858000"/>
              <a:gd name="connsiteX64" fmla="*/ 1041314 w 2422397"/>
              <a:gd name="connsiteY64" fmla="*/ 4139706 h 6858000"/>
              <a:gd name="connsiteX65" fmla="*/ 1049328 w 2422397"/>
              <a:gd name="connsiteY65" fmla="*/ 4134671 h 6858000"/>
              <a:gd name="connsiteX66" fmla="*/ 1061133 w 2422397"/>
              <a:gd name="connsiteY66" fmla="*/ 4074160 h 6858000"/>
              <a:gd name="connsiteX67" fmla="*/ 1059121 w 2422397"/>
              <a:gd name="connsiteY67" fmla="*/ 3844497 h 6858000"/>
              <a:gd name="connsiteX68" fmla="*/ 1083386 w 2422397"/>
              <a:gd name="connsiteY68" fmla="*/ 3726730 h 6858000"/>
              <a:gd name="connsiteX69" fmla="*/ 1098990 w 2422397"/>
              <a:gd name="connsiteY69" fmla="*/ 3687782 h 6858000"/>
              <a:gd name="connsiteX70" fmla="*/ 1124701 w 2422397"/>
              <a:gd name="connsiteY70" fmla="*/ 3622348 h 6858000"/>
              <a:gd name="connsiteX71" fmla="*/ 1161137 w 2422397"/>
              <a:gd name="connsiteY71" fmla="*/ 3580464 h 6858000"/>
              <a:gd name="connsiteX72" fmla="*/ 1175812 w 2422397"/>
              <a:gd name="connsiteY72" fmla="*/ 3522969 h 6858000"/>
              <a:gd name="connsiteX73" fmla="*/ 1156951 w 2422397"/>
              <a:gd name="connsiteY73" fmla="*/ 3500538 h 6858000"/>
              <a:gd name="connsiteX74" fmla="*/ 1179877 w 2422397"/>
              <a:gd name="connsiteY74" fmla="*/ 3441984 h 6858000"/>
              <a:gd name="connsiteX75" fmla="*/ 1217096 w 2422397"/>
              <a:gd name="connsiteY75" fmla="*/ 3354156 h 6858000"/>
              <a:gd name="connsiteX76" fmla="*/ 1232811 w 2422397"/>
              <a:gd name="connsiteY76" fmla="*/ 3301153 h 6858000"/>
              <a:gd name="connsiteX77" fmla="*/ 1281985 w 2422397"/>
              <a:gd name="connsiteY77" fmla="*/ 3158933 h 6858000"/>
              <a:gd name="connsiteX78" fmla="*/ 1335997 w 2422397"/>
              <a:gd name="connsiteY78" fmla="*/ 3018423 h 6858000"/>
              <a:gd name="connsiteX79" fmla="*/ 1394864 w 2422397"/>
              <a:gd name="connsiteY79" fmla="*/ 2946152 h 6858000"/>
              <a:gd name="connsiteX80" fmla="*/ 1436360 w 2422397"/>
              <a:gd name="connsiteY80" fmla="*/ 2829469 h 6858000"/>
              <a:gd name="connsiteX81" fmla="*/ 1447242 w 2422397"/>
              <a:gd name="connsiteY81" fmla="*/ 2811546 h 6858000"/>
              <a:gd name="connsiteX82" fmla="*/ 1449881 w 2422397"/>
              <a:gd name="connsiteY82" fmla="*/ 2781535 h 6858000"/>
              <a:gd name="connsiteX83" fmla="*/ 1459218 w 2422397"/>
              <a:gd name="connsiteY83" fmla="*/ 2660724 h 6858000"/>
              <a:gd name="connsiteX84" fmla="*/ 1455455 w 2422397"/>
              <a:gd name="connsiteY84" fmla="*/ 2560980 h 6858000"/>
              <a:gd name="connsiteX85" fmla="*/ 1497362 w 2422397"/>
              <a:gd name="connsiteY85" fmla="*/ 2456303 h 6858000"/>
              <a:gd name="connsiteX86" fmla="*/ 1507343 w 2422397"/>
              <a:gd name="connsiteY86" fmla="*/ 2385923 h 6858000"/>
              <a:gd name="connsiteX87" fmla="*/ 1540772 w 2422397"/>
              <a:gd name="connsiteY87" fmla="*/ 2256097 h 6858000"/>
              <a:gd name="connsiteX88" fmla="*/ 1569381 w 2422397"/>
              <a:gd name="connsiteY88" fmla="*/ 2165158 h 6858000"/>
              <a:gd name="connsiteX89" fmla="*/ 1576109 w 2422397"/>
              <a:gd name="connsiteY89" fmla="*/ 2078660 h 6858000"/>
              <a:gd name="connsiteX90" fmla="*/ 1564751 w 2422397"/>
              <a:gd name="connsiteY90" fmla="*/ 2009574 h 6858000"/>
              <a:gd name="connsiteX91" fmla="*/ 1571917 w 2422397"/>
              <a:gd name="connsiteY91" fmla="*/ 1903700 h 6858000"/>
              <a:gd name="connsiteX92" fmla="*/ 1564944 w 2422397"/>
              <a:gd name="connsiteY92" fmla="*/ 1821321 h 6858000"/>
              <a:gd name="connsiteX93" fmla="*/ 1579022 w 2422397"/>
              <a:gd name="connsiteY93" fmla="*/ 1718757 h 6858000"/>
              <a:gd name="connsiteX94" fmla="*/ 1590196 w 2422397"/>
              <a:gd name="connsiteY94" fmla="*/ 1595914 h 6858000"/>
              <a:gd name="connsiteX95" fmla="*/ 1624363 w 2422397"/>
              <a:gd name="connsiteY95" fmla="*/ 1502483 h 6858000"/>
              <a:gd name="connsiteX96" fmla="*/ 1631539 w 2422397"/>
              <a:gd name="connsiteY96" fmla="*/ 1431520 h 6858000"/>
              <a:gd name="connsiteX97" fmla="*/ 1646296 w 2422397"/>
              <a:gd name="connsiteY97" fmla="*/ 1333057 h 6858000"/>
              <a:gd name="connsiteX98" fmla="*/ 1696091 w 2422397"/>
              <a:gd name="connsiteY98" fmla="*/ 1202078 h 6858000"/>
              <a:gd name="connsiteX99" fmla="*/ 1706993 w 2422397"/>
              <a:gd name="connsiteY99" fmla="*/ 1104797 h 6858000"/>
              <a:gd name="connsiteX100" fmla="*/ 1777273 w 2422397"/>
              <a:gd name="connsiteY100" fmla="*/ 916268 h 6858000"/>
              <a:gd name="connsiteX101" fmla="*/ 1850836 w 2422397"/>
              <a:gd name="connsiteY101" fmla="*/ 825516 h 6858000"/>
              <a:gd name="connsiteX102" fmla="*/ 1911831 w 2422397"/>
              <a:gd name="connsiteY102" fmla="*/ 696577 h 6858000"/>
              <a:gd name="connsiteX103" fmla="*/ 1942209 w 2422397"/>
              <a:gd name="connsiteY103" fmla="*/ 575807 h 6858000"/>
              <a:gd name="connsiteX104" fmla="*/ 1951374 w 2422397"/>
              <a:gd name="connsiteY104" fmla="*/ 556682 h 6858000"/>
              <a:gd name="connsiteX105" fmla="*/ 1951170 w 2422397"/>
              <a:gd name="connsiteY105" fmla="*/ 526639 h 6858000"/>
              <a:gd name="connsiteX106" fmla="*/ 1949059 w 2422397"/>
              <a:gd name="connsiteY106" fmla="*/ 405872 h 6858000"/>
              <a:gd name="connsiteX107" fmla="*/ 1954018 w 2422397"/>
              <a:gd name="connsiteY107" fmla="*/ 307622 h 6858000"/>
              <a:gd name="connsiteX108" fmla="*/ 1967790 w 2422397"/>
              <a:gd name="connsiteY108" fmla="*/ 198682 h 6858000"/>
              <a:gd name="connsiteX109" fmla="*/ 1971093 w 2422397"/>
              <a:gd name="connsiteY109" fmla="*/ 127747 h 6858000"/>
              <a:gd name="connsiteX110" fmla="*/ 1951841 w 2422397"/>
              <a:gd name="connsiteY110" fmla="*/ 4678 h 6858000"/>
              <a:gd name="connsiteX111" fmla="*/ 1953649 w 2422397"/>
              <a:gd name="connsiteY11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54861 w 2422397"/>
              <a:gd name="connsiteY35" fmla="*/ 5538948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68724 w 2422397"/>
              <a:gd name="connsiteY9" fmla="*/ 6547069 h 6858000"/>
              <a:gd name="connsiteX10" fmla="*/ 199197 w 2422397"/>
              <a:gd name="connsiteY10" fmla="*/ 6509743 h 6858000"/>
              <a:gd name="connsiteX11" fmla="*/ 247224 w 2422397"/>
              <a:gd name="connsiteY11" fmla="*/ 6455839 h 6858000"/>
              <a:gd name="connsiteX12" fmla="*/ 270687 w 2422397"/>
              <a:gd name="connsiteY12" fmla="*/ 6418363 h 6858000"/>
              <a:gd name="connsiteX13" fmla="*/ 339376 w 2422397"/>
              <a:gd name="connsiteY13" fmla="*/ 6322934 h 6858000"/>
              <a:gd name="connsiteX14" fmla="*/ 393529 w 2422397"/>
              <a:gd name="connsiteY14" fmla="*/ 6259863 h 6858000"/>
              <a:gd name="connsiteX15" fmla="*/ 443949 w 2422397"/>
              <a:gd name="connsiteY15" fmla="*/ 6218313 h 6858000"/>
              <a:gd name="connsiteX16" fmla="*/ 478259 w 2422397"/>
              <a:gd name="connsiteY16" fmla="*/ 6183918 h 6858000"/>
              <a:gd name="connsiteX17" fmla="*/ 482177 w 2422397"/>
              <a:gd name="connsiteY17" fmla="*/ 6173358 h 6858000"/>
              <a:gd name="connsiteX18" fmla="*/ 482556 w 2422397"/>
              <a:gd name="connsiteY18" fmla="*/ 6173443 h 6858000"/>
              <a:gd name="connsiteX19" fmla="*/ 485673 w 2422397"/>
              <a:gd name="connsiteY19" fmla="*/ 6162875 h 6858000"/>
              <a:gd name="connsiteX20" fmla="*/ 524588 w 2422397"/>
              <a:gd name="connsiteY20" fmla="*/ 6111327 h 6858000"/>
              <a:gd name="connsiteX21" fmla="*/ 547843 w 2422397"/>
              <a:gd name="connsiteY21" fmla="*/ 6075666 h 6858000"/>
              <a:gd name="connsiteX22" fmla="*/ 562259 w 2422397"/>
              <a:gd name="connsiteY22" fmla="*/ 6054865 h 6858000"/>
              <a:gd name="connsiteX23" fmla="*/ 571463 w 2422397"/>
              <a:gd name="connsiteY23" fmla="*/ 6045606 h 6858000"/>
              <a:gd name="connsiteX24" fmla="*/ 573012 w 2422397"/>
              <a:gd name="connsiteY24" fmla="*/ 6046223 h 6858000"/>
              <a:gd name="connsiteX25" fmla="*/ 584071 w 2422397"/>
              <a:gd name="connsiteY25" fmla="*/ 5992286 h 6858000"/>
              <a:gd name="connsiteX26" fmla="*/ 587812 w 2422397"/>
              <a:gd name="connsiteY26" fmla="*/ 5987907 h 6858000"/>
              <a:gd name="connsiteX27" fmla="*/ 592115 w 2422397"/>
              <a:gd name="connsiteY27" fmla="*/ 5949187 h 6858000"/>
              <a:gd name="connsiteX28" fmla="*/ 595889 w 2422397"/>
              <a:gd name="connsiteY28" fmla="*/ 5931081 h 6858000"/>
              <a:gd name="connsiteX29" fmla="*/ 593758 w 2422397"/>
              <a:gd name="connsiteY29" fmla="*/ 5922047 h 6858000"/>
              <a:gd name="connsiteX30" fmla="*/ 600949 w 2422397"/>
              <a:gd name="connsiteY30" fmla="*/ 5897316 h 6858000"/>
              <a:gd name="connsiteX31" fmla="*/ 602981 w 2422397"/>
              <a:gd name="connsiteY31" fmla="*/ 5895955 h 6858000"/>
              <a:gd name="connsiteX32" fmla="*/ 604430 w 2422397"/>
              <a:gd name="connsiteY32" fmla="*/ 5870052 h 6858000"/>
              <a:gd name="connsiteX33" fmla="*/ 631983 w 2422397"/>
              <a:gd name="connsiteY33" fmla="*/ 5814475 h 6858000"/>
              <a:gd name="connsiteX34" fmla="*/ 654861 w 2422397"/>
              <a:gd name="connsiteY34" fmla="*/ 5538948 h 6858000"/>
              <a:gd name="connsiteX35" fmla="*/ 723657 w 2422397"/>
              <a:gd name="connsiteY35" fmla="*/ 5356170 h 6858000"/>
              <a:gd name="connsiteX36" fmla="*/ 723661 w 2422397"/>
              <a:gd name="connsiteY36" fmla="*/ 5356076 h 6858000"/>
              <a:gd name="connsiteX37" fmla="*/ 725358 w 2422397"/>
              <a:gd name="connsiteY37" fmla="*/ 5309193 h 6858000"/>
              <a:gd name="connsiteX38" fmla="*/ 726926 w 2422397"/>
              <a:gd name="connsiteY38" fmla="*/ 5311182 h 6858000"/>
              <a:gd name="connsiteX39" fmla="*/ 727761 w 2422397"/>
              <a:gd name="connsiteY39" fmla="*/ 5304702 h 6858000"/>
              <a:gd name="connsiteX40" fmla="*/ 732974 w 2422397"/>
              <a:gd name="connsiteY40" fmla="*/ 5303522 h 6858000"/>
              <a:gd name="connsiteX41" fmla="*/ 762873 w 2422397"/>
              <a:gd name="connsiteY41" fmla="*/ 5269094 h 6858000"/>
              <a:gd name="connsiteX42" fmla="*/ 784867 w 2422397"/>
              <a:gd name="connsiteY42" fmla="*/ 5235785 h 6858000"/>
              <a:gd name="connsiteX43" fmla="*/ 796271 w 2422397"/>
              <a:gd name="connsiteY43" fmla="*/ 5175473 h 6858000"/>
              <a:gd name="connsiteX44" fmla="*/ 821529 w 2422397"/>
              <a:gd name="connsiteY44" fmla="*/ 5012929 h 6858000"/>
              <a:gd name="connsiteX45" fmla="*/ 846340 w 2422397"/>
              <a:gd name="connsiteY45" fmla="*/ 4944976 h 6858000"/>
              <a:gd name="connsiteX46" fmla="*/ 840157 w 2422397"/>
              <a:gd name="connsiteY46" fmla="*/ 4872869 h 6858000"/>
              <a:gd name="connsiteX47" fmla="*/ 855718 w 2422397"/>
              <a:gd name="connsiteY47" fmla="*/ 4850916 h 6858000"/>
              <a:gd name="connsiteX48" fmla="*/ 858709 w 2422397"/>
              <a:gd name="connsiteY48" fmla="*/ 4847264 h 6858000"/>
              <a:gd name="connsiteX49" fmla="*/ 863990 w 2422397"/>
              <a:gd name="connsiteY49" fmla="*/ 4829718 h 6858000"/>
              <a:gd name="connsiteX50" fmla="*/ 873842 w 2422397"/>
              <a:gd name="connsiteY50" fmla="*/ 4828439 h 6858000"/>
              <a:gd name="connsiteX51" fmla="*/ 887779 w 2422397"/>
              <a:gd name="connsiteY51" fmla="*/ 4804655 h 6858000"/>
              <a:gd name="connsiteX52" fmla="*/ 893894 w 2422397"/>
              <a:gd name="connsiteY52" fmla="*/ 4777060 h 6858000"/>
              <a:gd name="connsiteX53" fmla="*/ 883546 w 2422397"/>
              <a:gd name="connsiteY53" fmla="*/ 4777089 h 6858000"/>
              <a:gd name="connsiteX54" fmla="*/ 883812 w 2422397"/>
              <a:gd name="connsiteY54" fmla="*/ 4774559 h 6858000"/>
              <a:gd name="connsiteX55" fmla="*/ 903401 w 2422397"/>
              <a:gd name="connsiteY55" fmla="*/ 4679442 h 6858000"/>
              <a:gd name="connsiteX56" fmla="*/ 916253 w 2422397"/>
              <a:gd name="connsiteY56" fmla="*/ 4651970 h 6858000"/>
              <a:gd name="connsiteX57" fmla="*/ 922608 w 2422397"/>
              <a:gd name="connsiteY57" fmla="*/ 4649785 h 6858000"/>
              <a:gd name="connsiteX58" fmla="*/ 924139 w 2422397"/>
              <a:gd name="connsiteY58" fmla="*/ 4631605 h 6858000"/>
              <a:gd name="connsiteX59" fmla="*/ 985938 w 2422397"/>
              <a:gd name="connsiteY59" fmla="*/ 4515358 h 6858000"/>
              <a:gd name="connsiteX60" fmla="*/ 1011638 w 2422397"/>
              <a:gd name="connsiteY60" fmla="*/ 4352312 h 6858000"/>
              <a:gd name="connsiteX61" fmla="*/ 1049579 w 2422397"/>
              <a:gd name="connsiteY61" fmla="*/ 4237953 h 6858000"/>
              <a:gd name="connsiteX62" fmla="*/ 1041314 w 2422397"/>
              <a:gd name="connsiteY62" fmla="*/ 4139706 h 6858000"/>
              <a:gd name="connsiteX63" fmla="*/ 1049328 w 2422397"/>
              <a:gd name="connsiteY63" fmla="*/ 4134671 h 6858000"/>
              <a:gd name="connsiteX64" fmla="*/ 1061133 w 2422397"/>
              <a:gd name="connsiteY64" fmla="*/ 4074160 h 6858000"/>
              <a:gd name="connsiteX65" fmla="*/ 1059121 w 2422397"/>
              <a:gd name="connsiteY65" fmla="*/ 3844497 h 6858000"/>
              <a:gd name="connsiteX66" fmla="*/ 1083386 w 2422397"/>
              <a:gd name="connsiteY66" fmla="*/ 3726730 h 6858000"/>
              <a:gd name="connsiteX67" fmla="*/ 1098990 w 2422397"/>
              <a:gd name="connsiteY67" fmla="*/ 3687782 h 6858000"/>
              <a:gd name="connsiteX68" fmla="*/ 1124701 w 2422397"/>
              <a:gd name="connsiteY68" fmla="*/ 3622348 h 6858000"/>
              <a:gd name="connsiteX69" fmla="*/ 1161137 w 2422397"/>
              <a:gd name="connsiteY69" fmla="*/ 3580464 h 6858000"/>
              <a:gd name="connsiteX70" fmla="*/ 1175812 w 2422397"/>
              <a:gd name="connsiteY70" fmla="*/ 3522969 h 6858000"/>
              <a:gd name="connsiteX71" fmla="*/ 1156951 w 2422397"/>
              <a:gd name="connsiteY71" fmla="*/ 3500538 h 6858000"/>
              <a:gd name="connsiteX72" fmla="*/ 1179877 w 2422397"/>
              <a:gd name="connsiteY72" fmla="*/ 3441984 h 6858000"/>
              <a:gd name="connsiteX73" fmla="*/ 1217096 w 2422397"/>
              <a:gd name="connsiteY73" fmla="*/ 3354156 h 6858000"/>
              <a:gd name="connsiteX74" fmla="*/ 1232811 w 2422397"/>
              <a:gd name="connsiteY74" fmla="*/ 3301153 h 6858000"/>
              <a:gd name="connsiteX75" fmla="*/ 1281985 w 2422397"/>
              <a:gd name="connsiteY75" fmla="*/ 3158933 h 6858000"/>
              <a:gd name="connsiteX76" fmla="*/ 1335997 w 2422397"/>
              <a:gd name="connsiteY76" fmla="*/ 3018423 h 6858000"/>
              <a:gd name="connsiteX77" fmla="*/ 1394864 w 2422397"/>
              <a:gd name="connsiteY77" fmla="*/ 2946152 h 6858000"/>
              <a:gd name="connsiteX78" fmla="*/ 1436360 w 2422397"/>
              <a:gd name="connsiteY78" fmla="*/ 2829469 h 6858000"/>
              <a:gd name="connsiteX79" fmla="*/ 1447242 w 2422397"/>
              <a:gd name="connsiteY79" fmla="*/ 2811546 h 6858000"/>
              <a:gd name="connsiteX80" fmla="*/ 1449881 w 2422397"/>
              <a:gd name="connsiteY80" fmla="*/ 2781535 h 6858000"/>
              <a:gd name="connsiteX81" fmla="*/ 1459218 w 2422397"/>
              <a:gd name="connsiteY81" fmla="*/ 2660724 h 6858000"/>
              <a:gd name="connsiteX82" fmla="*/ 1455455 w 2422397"/>
              <a:gd name="connsiteY82" fmla="*/ 2560980 h 6858000"/>
              <a:gd name="connsiteX83" fmla="*/ 1497362 w 2422397"/>
              <a:gd name="connsiteY83" fmla="*/ 2456303 h 6858000"/>
              <a:gd name="connsiteX84" fmla="*/ 1507343 w 2422397"/>
              <a:gd name="connsiteY84" fmla="*/ 2385923 h 6858000"/>
              <a:gd name="connsiteX85" fmla="*/ 1540772 w 2422397"/>
              <a:gd name="connsiteY85" fmla="*/ 2256097 h 6858000"/>
              <a:gd name="connsiteX86" fmla="*/ 1569381 w 2422397"/>
              <a:gd name="connsiteY86" fmla="*/ 2165158 h 6858000"/>
              <a:gd name="connsiteX87" fmla="*/ 1576109 w 2422397"/>
              <a:gd name="connsiteY87" fmla="*/ 2078660 h 6858000"/>
              <a:gd name="connsiteX88" fmla="*/ 1564751 w 2422397"/>
              <a:gd name="connsiteY88" fmla="*/ 2009574 h 6858000"/>
              <a:gd name="connsiteX89" fmla="*/ 1571917 w 2422397"/>
              <a:gd name="connsiteY89" fmla="*/ 1903700 h 6858000"/>
              <a:gd name="connsiteX90" fmla="*/ 1564944 w 2422397"/>
              <a:gd name="connsiteY90" fmla="*/ 1821321 h 6858000"/>
              <a:gd name="connsiteX91" fmla="*/ 1579022 w 2422397"/>
              <a:gd name="connsiteY91" fmla="*/ 1718757 h 6858000"/>
              <a:gd name="connsiteX92" fmla="*/ 1590196 w 2422397"/>
              <a:gd name="connsiteY92" fmla="*/ 1595914 h 6858000"/>
              <a:gd name="connsiteX93" fmla="*/ 1624363 w 2422397"/>
              <a:gd name="connsiteY93" fmla="*/ 1502483 h 6858000"/>
              <a:gd name="connsiteX94" fmla="*/ 1631539 w 2422397"/>
              <a:gd name="connsiteY94" fmla="*/ 1431520 h 6858000"/>
              <a:gd name="connsiteX95" fmla="*/ 1646296 w 2422397"/>
              <a:gd name="connsiteY95" fmla="*/ 1333057 h 6858000"/>
              <a:gd name="connsiteX96" fmla="*/ 1696091 w 2422397"/>
              <a:gd name="connsiteY96" fmla="*/ 1202078 h 6858000"/>
              <a:gd name="connsiteX97" fmla="*/ 1706993 w 2422397"/>
              <a:gd name="connsiteY97" fmla="*/ 1104797 h 6858000"/>
              <a:gd name="connsiteX98" fmla="*/ 1777273 w 2422397"/>
              <a:gd name="connsiteY98" fmla="*/ 916268 h 6858000"/>
              <a:gd name="connsiteX99" fmla="*/ 1850836 w 2422397"/>
              <a:gd name="connsiteY99" fmla="*/ 825516 h 6858000"/>
              <a:gd name="connsiteX100" fmla="*/ 1911831 w 2422397"/>
              <a:gd name="connsiteY100" fmla="*/ 696577 h 6858000"/>
              <a:gd name="connsiteX101" fmla="*/ 1942209 w 2422397"/>
              <a:gd name="connsiteY101" fmla="*/ 575807 h 6858000"/>
              <a:gd name="connsiteX102" fmla="*/ 1951374 w 2422397"/>
              <a:gd name="connsiteY102" fmla="*/ 556682 h 6858000"/>
              <a:gd name="connsiteX103" fmla="*/ 1951170 w 2422397"/>
              <a:gd name="connsiteY103" fmla="*/ 526639 h 6858000"/>
              <a:gd name="connsiteX104" fmla="*/ 1949059 w 2422397"/>
              <a:gd name="connsiteY104" fmla="*/ 405872 h 6858000"/>
              <a:gd name="connsiteX105" fmla="*/ 1954018 w 2422397"/>
              <a:gd name="connsiteY105" fmla="*/ 307622 h 6858000"/>
              <a:gd name="connsiteX106" fmla="*/ 1967790 w 2422397"/>
              <a:gd name="connsiteY106" fmla="*/ 198682 h 6858000"/>
              <a:gd name="connsiteX107" fmla="*/ 1971093 w 2422397"/>
              <a:gd name="connsiteY107" fmla="*/ 127747 h 6858000"/>
              <a:gd name="connsiteX108" fmla="*/ 1951841 w 2422397"/>
              <a:gd name="connsiteY108" fmla="*/ 4678 h 6858000"/>
              <a:gd name="connsiteX109" fmla="*/ 1953649 w 2422397"/>
              <a:gd name="connsiteY109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393529 w 2422397"/>
              <a:gd name="connsiteY13" fmla="*/ 6259863 h 6858000"/>
              <a:gd name="connsiteX14" fmla="*/ 443949 w 2422397"/>
              <a:gd name="connsiteY14" fmla="*/ 6218313 h 6858000"/>
              <a:gd name="connsiteX15" fmla="*/ 478259 w 2422397"/>
              <a:gd name="connsiteY15" fmla="*/ 6183918 h 6858000"/>
              <a:gd name="connsiteX16" fmla="*/ 482177 w 2422397"/>
              <a:gd name="connsiteY16" fmla="*/ 6173358 h 6858000"/>
              <a:gd name="connsiteX17" fmla="*/ 482556 w 2422397"/>
              <a:gd name="connsiteY17" fmla="*/ 6173443 h 6858000"/>
              <a:gd name="connsiteX18" fmla="*/ 485673 w 2422397"/>
              <a:gd name="connsiteY18" fmla="*/ 6162875 h 6858000"/>
              <a:gd name="connsiteX19" fmla="*/ 524588 w 2422397"/>
              <a:gd name="connsiteY19" fmla="*/ 6111327 h 6858000"/>
              <a:gd name="connsiteX20" fmla="*/ 547843 w 2422397"/>
              <a:gd name="connsiteY20" fmla="*/ 6075666 h 6858000"/>
              <a:gd name="connsiteX21" fmla="*/ 562259 w 2422397"/>
              <a:gd name="connsiteY21" fmla="*/ 6054865 h 6858000"/>
              <a:gd name="connsiteX22" fmla="*/ 571463 w 2422397"/>
              <a:gd name="connsiteY22" fmla="*/ 6045606 h 6858000"/>
              <a:gd name="connsiteX23" fmla="*/ 573012 w 2422397"/>
              <a:gd name="connsiteY23" fmla="*/ 6046223 h 6858000"/>
              <a:gd name="connsiteX24" fmla="*/ 584071 w 2422397"/>
              <a:gd name="connsiteY24" fmla="*/ 5992286 h 6858000"/>
              <a:gd name="connsiteX25" fmla="*/ 587812 w 2422397"/>
              <a:gd name="connsiteY25" fmla="*/ 5987907 h 6858000"/>
              <a:gd name="connsiteX26" fmla="*/ 592115 w 2422397"/>
              <a:gd name="connsiteY26" fmla="*/ 5949187 h 6858000"/>
              <a:gd name="connsiteX27" fmla="*/ 595889 w 2422397"/>
              <a:gd name="connsiteY27" fmla="*/ 5931081 h 6858000"/>
              <a:gd name="connsiteX28" fmla="*/ 593758 w 2422397"/>
              <a:gd name="connsiteY28" fmla="*/ 5922047 h 6858000"/>
              <a:gd name="connsiteX29" fmla="*/ 600949 w 2422397"/>
              <a:gd name="connsiteY29" fmla="*/ 5897316 h 6858000"/>
              <a:gd name="connsiteX30" fmla="*/ 602981 w 2422397"/>
              <a:gd name="connsiteY30" fmla="*/ 5895955 h 6858000"/>
              <a:gd name="connsiteX31" fmla="*/ 604430 w 2422397"/>
              <a:gd name="connsiteY31" fmla="*/ 5870052 h 6858000"/>
              <a:gd name="connsiteX32" fmla="*/ 631983 w 2422397"/>
              <a:gd name="connsiteY32" fmla="*/ 5814475 h 6858000"/>
              <a:gd name="connsiteX33" fmla="*/ 654861 w 2422397"/>
              <a:gd name="connsiteY33" fmla="*/ 5538948 h 6858000"/>
              <a:gd name="connsiteX34" fmla="*/ 723657 w 2422397"/>
              <a:gd name="connsiteY34" fmla="*/ 5356170 h 6858000"/>
              <a:gd name="connsiteX35" fmla="*/ 723661 w 2422397"/>
              <a:gd name="connsiteY35" fmla="*/ 5356076 h 6858000"/>
              <a:gd name="connsiteX36" fmla="*/ 725358 w 2422397"/>
              <a:gd name="connsiteY36" fmla="*/ 5309193 h 6858000"/>
              <a:gd name="connsiteX37" fmla="*/ 726926 w 2422397"/>
              <a:gd name="connsiteY37" fmla="*/ 5311182 h 6858000"/>
              <a:gd name="connsiteX38" fmla="*/ 727761 w 2422397"/>
              <a:gd name="connsiteY38" fmla="*/ 5304702 h 6858000"/>
              <a:gd name="connsiteX39" fmla="*/ 732974 w 2422397"/>
              <a:gd name="connsiteY39" fmla="*/ 5303522 h 6858000"/>
              <a:gd name="connsiteX40" fmla="*/ 762873 w 2422397"/>
              <a:gd name="connsiteY40" fmla="*/ 5269094 h 6858000"/>
              <a:gd name="connsiteX41" fmla="*/ 784867 w 2422397"/>
              <a:gd name="connsiteY41" fmla="*/ 5235785 h 6858000"/>
              <a:gd name="connsiteX42" fmla="*/ 796271 w 2422397"/>
              <a:gd name="connsiteY42" fmla="*/ 5175473 h 6858000"/>
              <a:gd name="connsiteX43" fmla="*/ 821529 w 2422397"/>
              <a:gd name="connsiteY43" fmla="*/ 5012929 h 6858000"/>
              <a:gd name="connsiteX44" fmla="*/ 846340 w 2422397"/>
              <a:gd name="connsiteY44" fmla="*/ 4944976 h 6858000"/>
              <a:gd name="connsiteX45" fmla="*/ 840157 w 2422397"/>
              <a:gd name="connsiteY45" fmla="*/ 4872869 h 6858000"/>
              <a:gd name="connsiteX46" fmla="*/ 855718 w 2422397"/>
              <a:gd name="connsiteY46" fmla="*/ 4850916 h 6858000"/>
              <a:gd name="connsiteX47" fmla="*/ 858709 w 2422397"/>
              <a:gd name="connsiteY47" fmla="*/ 4847264 h 6858000"/>
              <a:gd name="connsiteX48" fmla="*/ 863990 w 2422397"/>
              <a:gd name="connsiteY48" fmla="*/ 4829718 h 6858000"/>
              <a:gd name="connsiteX49" fmla="*/ 873842 w 2422397"/>
              <a:gd name="connsiteY49" fmla="*/ 4828439 h 6858000"/>
              <a:gd name="connsiteX50" fmla="*/ 887779 w 2422397"/>
              <a:gd name="connsiteY50" fmla="*/ 4804655 h 6858000"/>
              <a:gd name="connsiteX51" fmla="*/ 893894 w 2422397"/>
              <a:gd name="connsiteY51" fmla="*/ 4777060 h 6858000"/>
              <a:gd name="connsiteX52" fmla="*/ 883546 w 2422397"/>
              <a:gd name="connsiteY52" fmla="*/ 4777089 h 6858000"/>
              <a:gd name="connsiteX53" fmla="*/ 883812 w 2422397"/>
              <a:gd name="connsiteY53" fmla="*/ 4774559 h 6858000"/>
              <a:gd name="connsiteX54" fmla="*/ 903401 w 2422397"/>
              <a:gd name="connsiteY54" fmla="*/ 4679442 h 6858000"/>
              <a:gd name="connsiteX55" fmla="*/ 916253 w 2422397"/>
              <a:gd name="connsiteY55" fmla="*/ 4651970 h 6858000"/>
              <a:gd name="connsiteX56" fmla="*/ 922608 w 2422397"/>
              <a:gd name="connsiteY56" fmla="*/ 4649785 h 6858000"/>
              <a:gd name="connsiteX57" fmla="*/ 924139 w 2422397"/>
              <a:gd name="connsiteY57" fmla="*/ 4631605 h 6858000"/>
              <a:gd name="connsiteX58" fmla="*/ 985938 w 2422397"/>
              <a:gd name="connsiteY58" fmla="*/ 4515358 h 6858000"/>
              <a:gd name="connsiteX59" fmla="*/ 1011638 w 2422397"/>
              <a:gd name="connsiteY59" fmla="*/ 4352312 h 6858000"/>
              <a:gd name="connsiteX60" fmla="*/ 1049579 w 2422397"/>
              <a:gd name="connsiteY60" fmla="*/ 4237953 h 6858000"/>
              <a:gd name="connsiteX61" fmla="*/ 1041314 w 2422397"/>
              <a:gd name="connsiteY61" fmla="*/ 4139706 h 6858000"/>
              <a:gd name="connsiteX62" fmla="*/ 1049328 w 2422397"/>
              <a:gd name="connsiteY62" fmla="*/ 4134671 h 6858000"/>
              <a:gd name="connsiteX63" fmla="*/ 1061133 w 2422397"/>
              <a:gd name="connsiteY63" fmla="*/ 4074160 h 6858000"/>
              <a:gd name="connsiteX64" fmla="*/ 1059121 w 2422397"/>
              <a:gd name="connsiteY64" fmla="*/ 3844497 h 6858000"/>
              <a:gd name="connsiteX65" fmla="*/ 1083386 w 2422397"/>
              <a:gd name="connsiteY65" fmla="*/ 3726730 h 6858000"/>
              <a:gd name="connsiteX66" fmla="*/ 1098990 w 2422397"/>
              <a:gd name="connsiteY66" fmla="*/ 3687782 h 6858000"/>
              <a:gd name="connsiteX67" fmla="*/ 1124701 w 2422397"/>
              <a:gd name="connsiteY67" fmla="*/ 3622348 h 6858000"/>
              <a:gd name="connsiteX68" fmla="*/ 1161137 w 2422397"/>
              <a:gd name="connsiteY68" fmla="*/ 3580464 h 6858000"/>
              <a:gd name="connsiteX69" fmla="*/ 1175812 w 2422397"/>
              <a:gd name="connsiteY69" fmla="*/ 3522969 h 6858000"/>
              <a:gd name="connsiteX70" fmla="*/ 1156951 w 2422397"/>
              <a:gd name="connsiteY70" fmla="*/ 3500538 h 6858000"/>
              <a:gd name="connsiteX71" fmla="*/ 1179877 w 2422397"/>
              <a:gd name="connsiteY71" fmla="*/ 3441984 h 6858000"/>
              <a:gd name="connsiteX72" fmla="*/ 1217096 w 2422397"/>
              <a:gd name="connsiteY72" fmla="*/ 3354156 h 6858000"/>
              <a:gd name="connsiteX73" fmla="*/ 1232811 w 2422397"/>
              <a:gd name="connsiteY73" fmla="*/ 3301153 h 6858000"/>
              <a:gd name="connsiteX74" fmla="*/ 1281985 w 2422397"/>
              <a:gd name="connsiteY74" fmla="*/ 3158933 h 6858000"/>
              <a:gd name="connsiteX75" fmla="*/ 1335997 w 2422397"/>
              <a:gd name="connsiteY75" fmla="*/ 3018423 h 6858000"/>
              <a:gd name="connsiteX76" fmla="*/ 1394864 w 2422397"/>
              <a:gd name="connsiteY76" fmla="*/ 2946152 h 6858000"/>
              <a:gd name="connsiteX77" fmla="*/ 1436360 w 2422397"/>
              <a:gd name="connsiteY77" fmla="*/ 2829469 h 6858000"/>
              <a:gd name="connsiteX78" fmla="*/ 1447242 w 2422397"/>
              <a:gd name="connsiteY78" fmla="*/ 2811546 h 6858000"/>
              <a:gd name="connsiteX79" fmla="*/ 1449881 w 2422397"/>
              <a:gd name="connsiteY79" fmla="*/ 2781535 h 6858000"/>
              <a:gd name="connsiteX80" fmla="*/ 1459218 w 2422397"/>
              <a:gd name="connsiteY80" fmla="*/ 2660724 h 6858000"/>
              <a:gd name="connsiteX81" fmla="*/ 1455455 w 2422397"/>
              <a:gd name="connsiteY81" fmla="*/ 2560980 h 6858000"/>
              <a:gd name="connsiteX82" fmla="*/ 1497362 w 2422397"/>
              <a:gd name="connsiteY82" fmla="*/ 2456303 h 6858000"/>
              <a:gd name="connsiteX83" fmla="*/ 1507343 w 2422397"/>
              <a:gd name="connsiteY83" fmla="*/ 2385923 h 6858000"/>
              <a:gd name="connsiteX84" fmla="*/ 1540772 w 2422397"/>
              <a:gd name="connsiteY84" fmla="*/ 2256097 h 6858000"/>
              <a:gd name="connsiteX85" fmla="*/ 1569381 w 2422397"/>
              <a:gd name="connsiteY85" fmla="*/ 2165158 h 6858000"/>
              <a:gd name="connsiteX86" fmla="*/ 1576109 w 2422397"/>
              <a:gd name="connsiteY86" fmla="*/ 2078660 h 6858000"/>
              <a:gd name="connsiteX87" fmla="*/ 1564751 w 2422397"/>
              <a:gd name="connsiteY87" fmla="*/ 2009574 h 6858000"/>
              <a:gd name="connsiteX88" fmla="*/ 1571917 w 2422397"/>
              <a:gd name="connsiteY88" fmla="*/ 1903700 h 6858000"/>
              <a:gd name="connsiteX89" fmla="*/ 1564944 w 2422397"/>
              <a:gd name="connsiteY89" fmla="*/ 1821321 h 6858000"/>
              <a:gd name="connsiteX90" fmla="*/ 1579022 w 2422397"/>
              <a:gd name="connsiteY90" fmla="*/ 1718757 h 6858000"/>
              <a:gd name="connsiteX91" fmla="*/ 1590196 w 2422397"/>
              <a:gd name="connsiteY91" fmla="*/ 1595914 h 6858000"/>
              <a:gd name="connsiteX92" fmla="*/ 1624363 w 2422397"/>
              <a:gd name="connsiteY92" fmla="*/ 1502483 h 6858000"/>
              <a:gd name="connsiteX93" fmla="*/ 1631539 w 2422397"/>
              <a:gd name="connsiteY93" fmla="*/ 1431520 h 6858000"/>
              <a:gd name="connsiteX94" fmla="*/ 1646296 w 2422397"/>
              <a:gd name="connsiteY94" fmla="*/ 1333057 h 6858000"/>
              <a:gd name="connsiteX95" fmla="*/ 1696091 w 2422397"/>
              <a:gd name="connsiteY95" fmla="*/ 1202078 h 6858000"/>
              <a:gd name="connsiteX96" fmla="*/ 1706993 w 2422397"/>
              <a:gd name="connsiteY96" fmla="*/ 1104797 h 6858000"/>
              <a:gd name="connsiteX97" fmla="*/ 1777273 w 2422397"/>
              <a:gd name="connsiteY97" fmla="*/ 916268 h 6858000"/>
              <a:gd name="connsiteX98" fmla="*/ 1850836 w 2422397"/>
              <a:gd name="connsiteY98" fmla="*/ 825516 h 6858000"/>
              <a:gd name="connsiteX99" fmla="*/ 1911831 w 2422397"/>
              <a:gd name="connsiteY99" fmla="*/ 696577 h 6858000"/>
              <a:gd name="connsiteX100" fmla="*/ 1942209 w 2422397"/>
              <a:gd name="connsiteY100" fmla="*/ 575807 h 6858000"/>
              <a:gd name="connsiteX101" fmla="*/ 1951374 w 2422397"/>
              <a:gd name="connsiteY101" fmla="*/ 556682 h 6858000"/>
              <a:gd name="connsiteX102" fmla="*/ 1951170 w 2422397"/>
              <a:gd name="connsiteY102" fmla="*/ 526639 h 6858000"/>
              <a:gd name="connsiteX103" fmla="*/ 1949059 w 2422397"/>
              <a:gd name="connsiteY103" fmla="*/ 405872 h 6858000"/>
              <a:gd name="connsiteX104" fmla="*/ 1954018 w 2422397"/>
              <a:gd name="connsiteY104" fmla="*/ 307622 h 6858000"/>
              <a:gd name="connsiteX105" fmla="*/ 1967790 w 2422397"/>
              <a:gd name="connsiteY105" fmla="*/ 198682 h 6858000"/>
              <a:gd name="connsiteX106" fmla="*/ 1971093 w 2422397"/>
              <a:gd name="connsiteY106" fmla="*/ 127747 h 6858000"/>
              <a:gd name="connsiteX107" fmla="*/ 1951841 w 2422397"/>
              <a:gd name="connsiteY107" fmla="*/ 4678 h 6858000"/>
              <a:gd name="connsiteX108" fmla="*/ 1953649 w 2422397"/>
              <a:gd name="connsiteY108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73012 w 2422397"/>
              <a:gd name="connsiteY22" fmla="*/ 6046223 h 6858000"/>
              <a:gd name="connsiteX23" fmla="*/ 584071 w 2422397"/>
              <a:gd name="connsiteY23" fmla="*/ 5992286 h 6858000"/>
              <a:gd name="connsiteX24" fmla="*/ 587812 w 2422397"/>
              <a:gd name="connsiteY24" fmla="*/ 5987907 h 6858000"/>
              <a:gd name="connsiteX25" fmla="*/ 592115 w 2422397"/>
              <a:gd name="connsiteY25" fmla="*/ 5949187 h 6858000"/>
              <a:gd name="connsiteX26" fmla="*/ 595889 w 2422397"/>
              <a:gd name="connsiteY26" fmla="*/ 5931081 h 6858000"/>
              <a:gd name="connsiteX27" fmla="*/ 593758 w 2422397"/>
              <a:gd name="connsiteY27" fmla="*/ 5922047 h 6858000"/>
              <a:gd name="connsiteX28" fmla="*/ 600949 w 2422397"/>
              <a:gd name="connsiteY28" fmla="*/ 5897316 h 6858000"/>
              <a:gd name="connsiteX29" fmla="*/ 602981 w 2422397"/>
              <a:gd name="connsiteY29" fmla="*/ 5895955 h 6858000"/>
              <a:gd name="connsiteX30" fmla="*/ 604430 w 2422397"/>
              <a:gd name="connsiteY30" fmla="*/ 5870052 h 6858000"/>
              <a:gd name="connsiteX31" fmla="*/ 631983 w 2422397"/>
              <a:gd name="connsiteY31" fmla="*/ 5814475 h 6858000"/>
              <a:gd name="connsiteX32" fmla="*/ 654861 w 2422397"/>
              <a:gd name="connsiteY32" fmla="*/ 5538948 h 6858000"/>
              <a:gd name="connsiteX33" fmla="*/ 723657 w 2422397"/>
              <a:gd name="connsiteY33" fmla="*/ 5356170 h 6858000"/>
              <a:gd name="connsiteX34" fmla="*/ 723661 w 2422397"/>
              <a:gd name="connsiteY34" fmla="*/ 5356076 h 6858000"/>
              <a:gd name="connsiteX35" fmla="*/ 725358 w 2422397"/>
              <a:gd name="connsiteY35" fmla="*/ 5309193 h 6858000"/>
              <a:gd name="connsiteX36" fmla="*/ 726926 w 2422397"/>
              <a:gd name="connsiteY36" fmla="*/ 5311182 h 6858000"/>
              <a:gd name="connsiteX37" fmla="*/ 727761 w 2422397"/>
              <a:gd name="connsiteY37" fmla="*/ 5304702 h 6858000"/>
              <a:gd name="connsiteX38" fmla="*/ 732974 w 2422397"/>
              <a:gd name="connsiteY38" fmla="*/ 5303522 h 6858000"/>
              <a:gd name="connsiteX39" fmla="*/ 762873 w 2422397"/>
              <a:gd name="connsiteY39" fmla="*/ 5269094 h 6858000"/>
              <a:gd name="connsiteX40" fmla="*/ 784867 w 2422397"/>
              <a:gd name="connsiteY40" fmla="*/ 5235785 h 6858000"/>
              <a:gd name="connsiteX41" fmla="*/ 796271 w 2422397"/>
              <a:gd name="connsiteY41" fmla="*/ 5175473 h 6858000"/>
              <a:gd name="connsiteX42" fmla="*/ 821529 w 2422397"/>
              <a:gd name="connsiteY42" fmla="*/ 5012929 h 6858000"/>
              <a:gd name="connsiteX43" fmla="*/ 846340 w 2422397"/>
              <a:gd name="connsiteY43" fmla="*/ 4944976 h 6858000"/>
              <a:gd name="connsiteX44" fmla="*/ 840157 w 2422397"/>
              <a:gd name="connsiteY44" fmla="*/ 4872869 h 6858000"/>
              <a:gd name="connsiteX45" fmla="*/ 855718 w 2422397"/>
              <a:gd name="connsiteY45" fmla="*/ 4850916 h 6858000"/>
              <a:gd name="connsiteX46" fmla="*/ 858709 w 2422397"/>
              <a:gd name="connsiteY46" fmla="*/ 4847264 h 6858000"/>
              <a:gd name="connsiteX47" fmla="*/ 863990 w 2422397"/>
              <a:gd name="connsiteY47" fmla="*/ 4829718 h 6858000"/>
              <a:gd name="connsiteX48" fmla="*/ 873842 w 2422397"/>
              <a:gd name="connsiteY48" fmla="*/ 4828439 h 6858000"/>
              <a:gd name="connsiteX49" fmla="*/ 887779 w 2422397"/>
              <a:gd name="connsiteY49" fmla="*/ 4804655 h 6858000"/>
              <a:gd name="connsiteX50" fmla="*/ 893894 w 2422397"/>
              <a:gd name="connsiteY50" fmla="*/ 4777060 h 6858000"/>
              <a:gd name="connsiteX51" fmla="*/ 883546 w 2422397"/>
              <a:gd name="connsiteY51" fmla="*/ 4777089 h 6858000"/>
              <a:gd name="connsiteX52" fmla="*/ 883812 w 2422397"/>
              <a:gd name="connsiteY52" fmla="*/ 4774559 h 6858000"/>
              <a:gd name="connsiteX53" fmla="*/ 903401 w 2422397"/>
              <a:gd name="connsiteY53" fmla="*/ 4679442 h 6858000"/>
              <a:gd name="connsiteX54" fmla="*/ 916253 w 2422397"/>
              <a:gd name="connsiteY54" fmla="*/ 4651970 h 6858000"/>
              <a:gd name="connsiteX55" fmla="*/ 922608 w 2422397"/>
              <a:gd name="connsiteY55" fmla="*/ 4649785 h 6858000"/>
              <a:gd name="connsiteX56" fmla="*/ 924139 w 2422397"/>
              <a:gd name="connsiteY56" fmla="*/ 4631605 h 6858000"/>
              <a:gd name="connsiteX57" fmla="*/ 985938 w 2422397"/>
              <a:gd name="connsiteY57" fmla="*/ 4515358 h 6858000"/>
              <a:gd name="connsiteX58" fmla="*/ 1011638 w 2422397"/>
              <a:gd name="connsiteY58" fmla="*/ 4352312 h 6858000"/>
              <a:gd name="connsiteX59" fmla="*/ 1049579 w 2422397"/>
              <a:gd name="connsiteY59" fmla="*/ 4237953 h 6858000"/>
              <a:gd name="connsiteX60" fmla="*/ 1041314 w 2422397"/>
              <a:gd name="connsiteY60" fmla="*/ 4139706 h 6858000"/>
              <a:gd name="connsiteX61" fmla="*/ 1049328 w 2422397"/>
              <a:gd name="connsiteY61" fmla="*/ 4134671 h 6858000"/>
              <a:gd name="connsiteX62" fmla="*/ 1061133 w 2422397"/>
              <a:gd name="connsiteY62" fmla="*/ 4074160 h 6858000"/>
              <a:gd name="connsiteX63" fmla="*/ 1059121 w 2422397"/>
              <a:gd name="connsiteY63" fmla="*/ 3844497 h 6858000"/>
              <a:gd name="connsiteX64" fmla="*/ 1083386 w 2422397"/>
              <a:gd name="connsiteY64" fmla="*/ 3726730 h 6858000"/>
              <a:gd name="connsiteX65" fmla="*/ 1098990 w 2422397"/>
              <a:gd name="connsiteY65" fmla="*/ 3687782 h 6858000"/>
              <a:gd name="connsiteX66" fmla="*/ 1124701 w 2422397"/>
              <a:gd name="connsiteY66" fmla="*/ 3622348 h 6858000"/>
              <a:gd name="connsiteX67" fmla="*/ 1161137 w 2422397"/>
              <a:gd name="connsiteY67" fmla="*/ 3580464 h 6858000"/>
              <a:gd name="connsiteX68" fmla="*/ 1175812 w 2422397"/>
              <a:gd name="connsiteY68" fmla="*/ 3522969 h 6858000"/>
              <a:gd name="connsiteX69" fmla="*/ 1156951 w 2422397"/>
              <a:gd name="connsiteY69" fmla="*/ 3500538 h 6858000"/>
              <a:gd name="connsiteX70" fmla="*/ 1179877 w 2422397"/>
              <a:gd name="connsiteY70" fmla="*/ 3441984 h 6858000"/>
              <a:gd name="connsiteX71" fmla="*/ 1217096 w 2422397"/>
              <a:gd name="connsiteY71" fmla="*/ 3354156 h 6858000"/>
              <a:gd name="connsiteX72" fmla="*/ 1232811 w 2422397"/>
              <a:gd name="connsiteY72" fmla="*/ 3301153 h 6858000"/>
              <a:gd name="connsiteX73" fmla="*/ 1281985 w 2422397"/>
              <a:gd name="connsiteY73" fmla="*/ 3158933 h 6858000"/>
              <a:gd name="connsiteX74" fmla="*/ 1335997 w 2422397"/>
              <a:gd name="connsiteY74" fmla="*/ 3018423 h 6858000"/>
              <a:gd name="connsiteX75" fmla="*/ 1394864 w 2422397"/>
              <a:gd name="connsiteY75" fmla="*/ 2946152 h 6858000"/>
              <a:gd name="connsiteX76" fmla="*/ 1436360 w 2422397"/>
              <a:gd name="connsiteY76" fmla="*/ 2829469 h 6858000"/>
              <a:gd name="connsiteX77" fmla="*/ 1447242 w 2422397"/>
              <a:gd name="connsiteY77" fmla="*/ 2811546 h 6858000"/>
              <a:gd name="connsiteX78" fmla="*/ 1449881 w 2422397"/>
              <a:gd name="connsiteY78" fmla="*/ 2781535 h 6858000"/>
              <a:gd name="connsiteX79" fmla="*/ 1459218 w 2422397"/>
              <a:gd name="connsiteY79" fmla="*/ 2660724 h 6858000"/>
              <a:gd name="connsiteX80" fmla="*/ 1455455 w 2422397"/>
              <a:gd name="connsiteY80" fmla="*/ 2560980 h 6858000"/>
              <a:gd name="connsiteX81" fmla="*/ 1497362 w 2422397"/>
              <a:gd name="connsiteY81" fmla="*/ 2456303 h 6858000"/>
              <a:gd name="connsiteX82" fmla="*/ 1507343 w 2422397"/>
              <a:gd name="connsiteY82" fmla="*/ 2385923 h 6858000"/>
              <a:gd name="connsiteX83" fmla="*/ 1540772 w 2422397"/>
              <a:gd name="connsiteY83" fmla="*/ 2256097 h 6858000"/>
              <a:gd name="connsiteX84" fmla="*/ 1569381 w 2422397"/>
              <a:gd name="connsiteY84" fmla="*/ 2165158 h 6858000"/>
              <a:gd name="connsiteX85" fmla="*/ 1576109 w 2422397"/>
              <a:gd name="connsiteY85" fmla="*/ 2078660 h 6858000"/>
              <a:gd name="connsiteX86" fmla="*/ 1564751 w 2422397"/>
              <a:gd name="connsiteY86" fmla="*/ 2009574 h 6858000"/>
              <a:gd name="connsiteX87" fmla="*/ 1571917 w 2422397"/>
              <a:gd name="connsiteY87" fmla="*/ 1903700 h 6858000"/>
              <a:gd name="connsiteX88" fmla="*/ 1564944 w 2422397"/>
              <a:gd name="connsiteY88" fmla="*/ 1821321 h 6858000"/>
              <a:gd name="connsiteX89" fmla="*/ 1579022 w 2422397"/>
              <a:gd name="connsiteY89" fmla="*/ 1718757 h 6858000"/>
              <a:gd name="connsiteX90" fmla="*/ 1590196 w 2422397"/>
              <a:gd name="connsiteY90" fmla="*/ 1595914 h 6858000"/>
              <a:gd name="connsiteX91" fmla="*/ 1624363 w 2422397"/>
              <a:gd name="connsiteY91" fmla="*/ 1502483 h 6858000"/>
              <a:gd name="connsiteX92" fmla="*/ 1631539 w 2422397"/>
              <a:gd name="connsiteY92" fmla="*/ 1431520 h 6858000"/>
              <a:gd name="connsiteX93" fmla="*/ 1646296 w 2422397"/>
              <a:gd name="connsiteY93" fmla="*/ 1333057 h 6858000"/>
              <a:gd name="connsiteX94" fmla="*/ 1696091 w 2422397"/>
              <a:gd name="connsiteY94" fmla="*/ 1202078 h 6858000"/>
              <a:gd name="connsiteX95" fmla="*/ 1706993 w 2422397"/>
              <a:gd name="connsiteY95" fmla="*/ 1104797 h 6858000"/>
              <a:gd name="connsiteX96" fmla="*/ 1777273 w 2422397"/>
              <a:gd name="connsiteY96" fmla="*/ 916268 h 6858000"/>
              <a:gd name="connsiteX97" fmla="*/ 1850836 w 2422397"/>
              <a:gd name="connsiteY97" fmla="*/ 825516 h 6858000"/>
              <a:gd name="connsiteX98" fmla="*/ 1911831 w 2422397"/>
              <a:gd name="connsiteY98" fmla="*/ 696577 h 6858000"/>
              <a:gd name="connsiteX99" fmla="*/ 1942209 w 2422397"/>
              <a:gd name="connsiteY99" fmla="*/ 575807 h 6858000"/>
              <a:gd name="connsiteX100" fmla="*/ 1951374 w 2422397"/>
              <a:gd name="connsiteY100" fmla="*/ 556682 h 6858000"/>
              <a:gd name="connsiteX101" fmla="*/ 1951170 w 2422397"/>
              <a:gd name="connsiteY101" fmla="*/ 526639 h 6858000"/>
              <a:gd name="connsiteX102" fmla="*/ 1949059 w 2422397"/>
              <a:gd name="connsiteY102" fmla="*/ 405872 h 6858000"/>
              <a:gd name="connsiteX103" fmla="*/ 1954018 w 2422397"/>
              <a:gd name="connsiteY103" fmla="*/ 307622 h 6858000"/>
              <a:gd name="connsiteX104" fmla="*/ 1967790 w 2422397"/>
              <a:gd name="connsiteY104" fmla="*/ 198682 h 6858000"/>
              <a:gd name="connsiteX105" fmla="*/ 1971093 w 2422397"/>
              <a:gd name="connsiteY105" fmla="*/ 127747 h 6858000"/>
              <a:gd name="connsiteX106" fmla="*/ 1951841 w 2422397"/>
              <a:gd name="connsiteY106" fmla="*/ 4678 h 6858000"/>
              <a:gd name="connsiteX107" fmla="*/ 1953649 w 2422397"/>
              <a:gd name="connsiteY10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54861 w 2422397"/>
              <a:gd name="connsiteY31" fmla="*/ 5538948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79877 w 2422397"/>
              <a:gd name="connsiteY68" fmla="*/ 3441984 h 6858000"/>
              <a:gd name="connsiteX69" fmla="*/ 1217096 w 2422397"/>
              <a:gd name="connsiteY69" fmla="*/ 3354156 h 6858000"/>
              <a:gd name="connsiteX70" fmla="*/ 1232811 w 2422397"/>
              <a:gd name="connsiteY70" fmla="*/ 3301153 h 6858000"/>
              <a:gd name="connsiteX71" fmla="*/ 1281985 w 2422397"/>
              <a:gd name="connsiteY71" fmla="*/ 3158933 h 6858000"/>
              <a:gd name="connsiteX72" fmla="*/ 1335997 w 2422397"/>
              <a:gd name="connsiteY72" fmla="*/ 3018423 h 6858000"/>
              <a:gd name="connsiteX73" fmla="*/ 1394864 w 2422397"/>
              <a:gd name="connsiteY73" fmla="*/ 2946152 h 6858000"/>
              <a:gd name="connsiteX74" fmla="*/ 1436360 w 2422397"/>
              <a:gd name="connsiteY74" fmla="*/ 2829469 h 6858000"/>
              <a:gd name="connsiteX75" fmla="*/ 1447242 w 2422397"/>
              <a:gd name="connsiteY75" fmla="*/ 2811546 h 6858000"/>
              <a:gd name="connsiteX76" fmla="*/ 1449881 w 2422397"/>
              <a:gd name="connsiteY76" fmla="*/ 2781535 h 6858000"/>
              <a:gd name="connsiteX77" fmla="*/ 1459218 w 2422397"/>
              <a:gd name="connsiteY77" fmla="*/ 2660724 h 6858000"/>
              <a:gd name="connsiteX78" fmla="*/ 1455455 w 2422397"/>
              <a:gd name="connsiteY78" fmla="*/ 2560980 h 6858000"/>
              <a:gd name="connsiteX79" fmla="*/ 1497362 w 2422397"/>
              <a:gd name="connsiteY79" fmla="*/ 2456303 h 6858000"/>
              <a:gd name="connsiteX80" fmla="*/ 1507343 w 2422397"/>
              <a:gd name="connsiteY80" fmla="*/ 2385923 h 6858000"/>
              <a:gd name="connsiteX81" fmla="*/ 1540772 w 2422397"/>
              <a:gd name="connsiteY81" fmla="*/ 2256097 h 6858000"/>
              <a:gd name="connsiteX82" fmla="*/ 1569381 w 2422397"/>
              <a:gd name="connsiteY82" fmla="*/ 2165158 h 6858000"/>
              <a:gd name="connsiteX83" fmla="*/ 1576109 w 2422397"/>
              <a:gd name="connsiteY83" fmla="*/ 2078660 h 6858000"/>
              <a:gd name="connsiteX84" fmla="*/ 1564751 w 2422397"/>
              <a:gd name="connsiteY84" fmla="*/ 2009574 h 6858000"/>
              <a:gd name="connsiteX85" fmla="*/ 1571917 w 2422397"/>
              <a:gd name="connsiteY85" fmla="*/ 1903700 h 6858000"/>
              <a:gd name="connsiteX86" fmla="*/ 1564944 w 2422397"/>
              <a:gd name="connsiteY86" fmla="*/ 1821321 h 6858000"/>
              <a:gd name="connsiteX87" fmla="*/ 1579022 w 2422397"/>
              <a:gd name="connsiteY87" fmla="*/ 1718757 h 6858000"/>
              <a:gd name="connsiteX88" fmla="*/ 1590196 w 2422397"/>
              <a:gd name="connsiteY88" fmla="*/ 1595914 h 6858000"/>
              <a:gd name="connsiteX89" fmla="*/ 1624363 w 2422397"/>
              <a:gd name="connsiteY89" fmla="*/ 1502483 h 6858000"/>
              <a:gd name="connsiteX90" fmla="*/ 1631539 w 2422397"/>
              <a:gd name="connsiteY90" fmla="*/ 1431520 h 6858000"/>
              <a:gd name="connsiteX91" fmla="*/ 1646296 w 2422397"/>
              <a:gd name="connsiteY91" fmla="*/ 1333057 h 6858000"/>
              <a:gd name="connsiteX92" fmla="*/ 1696091 w 2422397"/>
              <a:gd name="connsiteY92" fmla="*/ 1202078 h 6858000"/>
              <a:gd name="connsiteX93" fmla="*/ 1706993 w 2422397"/>
              <a:gd name="connsiteY93" fmla="*/ 1104797 h 6858000"/>
              <a:gd name="connsiteX94" fmla="*/ 1777273 w 2422397"/>
              <a:gd name="connsiteY94" fmla="*/ 916268 h 6858000"/>
              <a:gd name="connsiteX95" fmla="*/ 1850836 w 2422397"/>
              <a:gd name="connsiteY95" fmla="*/ 825516 h 6858000"/>
              <a:gd name="connsiteX96" fmla="*/ 1911831 w 2422397"/>
              <a:gd name="connsiteY96" fmla="*/ 696577 h 6858000"/>
              <a:gd name="connsiteX97" fmla="*/ 1942209 w 2422397"/>
              <a:gd name="connsiteY97" fmla="*/ 575807 h 6858000"/>
              <a:gd name="connsiteX98" fmla="*/ 1951374 w 2422397"/>
              <a:gd name="connsiteY98" fmla="*/ 556682 h 6858000"/>
              <a:gd name="connsiteX99" fmla="*/ 1951170 w 2422397"/>
              <a:gd name="connsiteY99" fmla="*/ 526639 h 6858000"/>
              <a:gd name="connsiteX100" fmla="*/ 1949059 w 2422397"/>
              <a:gd name="connsiteY100" fmla="*/ 405872 h 6858000"/>
              <a:gd name="connsiteX101" fmla="*/ 1954018 w 2422397"/>
              <a:gd name="connsiteY101" fmla="*/ 307622 h 6858000"/>
              <a:gd name="connsiteX102" fmla="*/ 1967790 w 2422397"/>
              <a:gd name="connsiteY102" fmla="*/ 198682 h 6858000"/>
              <a:gd name="connsiteX103" fmla="*/ 1971093 w 2422397"/>
              <a:gd name="connsiteY103" fmla="*/ 127747 h 6858000"/>
              <a:gd name="connsiteX104" fmla="*/ 1951841 w 2422397"/>
              <a:gd name="connsiteY104" fmla="*/ 4678 h 6858000"/>
              <a:gd name="connsiteX105" fmla="*/ 1953649 w 2422397"/>
              <a:gd name="connsiteY10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49917 w 2422397"/>
              <a:gd name="connsiteY66" fmla="*/ 3558025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54018 w 2422397"/>
              <a:gd name="connsiteY97" fmla="*/ 307622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87677 w 2422397"/>
              <a:gd name="connsiteY97" fmla="*/ 330061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22397" h="6858000">
                <a:moveTo>
                  <a:pt x="1953649" y="0"/>
                </a:moveTo>
                <a:lnTo>
                  <a:pt x="2422397" y="0"/>
                </a:lnTo>
                <a:lnTo>
                  <a:pt x="2422397" y="6858000"/>
                </a:lnTo>
                <a:lnTo>
                  <a:pt x="0" y="6858000"/>
                </a:lnTo>
                <a:lnTo>
                  <a:pt x="19858" y="6793329"/>
                </a:lnTo>
                <a:cubicBezTo>
                  <a:pt x="42769" y="6729276"/>
                  <a:pt x="55252" y="6812236"/>
                  <a:pt x="63278" y="6702245"/>
                </a:cubicBezTo>
                <a:cubicBezTo>
                  <a:pt x="77123" y="6709403"/>
                  <a:pt x="81770" y="6700737"/>
                  <a:pt x="83839" y="6677678"/>
                </a:cubicBezTo>
                <a:cubicBezTo>
                  <a:pt x="95740" y="6647685"/>
                  <a:pt x="120684" y="6687998"/>
                  <a:pt x="117966" y="6636037"/>
                </a:cubicBezTo>
                <a:cubicBezTo>
                  <a:pt x="132113" y="6614269"/>
                  <a:pt x="155186" y="6568118"/>
                  <a:pt x="168724" y="6547069"/>
                </a:cubicBezTo>
                <a:cubicBezTo>
                  <a:pt x="182500" y="6520811"/>
                  <a:pt x="156942" y="6483313"/>
                  <a:pt x="199197" y="6509743"/>
                </a:cubicBezTo>
                <a:cubicBezTo>
                  <a:pt x="204521" y="6468877"/>
                  <a:pt x="221716" y="6484779"/>
                  <a:pt x="247224" y="6455839"/>
                </a:cubicBezTo>
                <a:cubicBezTo>
                  <a:pt x="246715" y="6427188"/>
                  <a:pt x="256832" y="6419751"/>
                  <a:pt x="270687" y="6418363"/>
                </a:cubicBezTo>
                <a:cubicBezTo>
                  <a:pt x="286394" y="6376676"/>
                  <a:pt x="314554" y="6359162"/>
                  <a:pt x="339376" y="6322934"/>
                </a:cubicBezTo>
                <a:cubicBezTo>
                  <a:pt x="368253" y="6289592"/>
                  <a:pt x="420802" y="6241482"/>
                  <a:pt x="443949" y="6218313"/>
                </a:cubicBezTo>
                <a:lnTo>
                  <a:pt x="478259" y="6183918"/>
                </a:lnTo>
                <a:cubicBezTo>
                  <a:pt x="479546" y="6178262"/>
                  <a:pt x="480824" y="6175024"/>
                  <a:pt x="482177" y="6173358"/>
                </a:cubicBezTo>
                <a:lnTo>
                  <a:pt x="482556" y="6173443"/>
                </a:lnTo>
                <a:lnTo>
                  <a:pt x="485673" y="6162875"/>
                </a:lnTo>
                <a:cubicBezTo>
                  <a:pt x="490289" y="6144248"/>
                  <a:pt x="521395" y="6129912"/>
                  <a:pt x="524588" y="6111327"/>
                </a:cubicBezTo>
                <a:cubicBezTo>
                  <a:pt x="545199" y="6117591"/>
                  <a:pt x="520376" y="6032883"/>
                  <a:pt x="547843" y="6075666"/>
                </a:cubicBezTo>
                <a:cubicBezTo>
                  <a:pt x="553033" y="6051683"/>
                  <a:pt x="545320" y="6023873"/>
                  <a:pt x="562259" y="6054865"/>
                </a:cubicBezTo>
                <a:cubicBezTo>
                  <a:pt x="564526" y="6047659"/>
                  <a:pt x="567747" y="6045453"/>
                  <a:pt x="571463" y="6045606"/>
                </a:cubicBezTo>
                <a:lnTo>
                  <a:pt x="584071" y="5992286"/>
                </a:lnTo>
                <a:lnTo>
                  <a:pt x="587812" y="5987907"/>
                </a:lnTo>
                <a:lnTo>
                  <a:pt x="592115" y="5949187"/>
                </a:lnTo>
                <a:lnTo>
                  <a:pt x="595889" y="5931081"/>
                </a:lnTo>
                <a:lnTo>
                  <a:pt x="593758" y="5922047"/>
                </a:lnTo>
                <a:cubicBezTo>
                  <a:pt x="593232" y="5914467"/>
                  <a:pt x="594765" y="5906406"/>
                  <a:pt x="600949" y="5897316"/>
                </a:cubicBezTo>
                <a:lnTo>
                  <a:pt x="602981" y="5895955"/>
                </a:lnTo>
                <a:lnTo>
                  <a:pt x="604430" y="5870052"/>
                </a:lnTo>
                <a:cubicBezTo>
                  <a:pt x="604113" y="5860761"/>
                  <a:pt x="634607" y="5824080"/>
                  <a:pt x="631983" y="5814475"/>
                </a:cubicBezTo>
                <a:cubicBezTo>
                  <a:pt x="646933" y="5748071"/>
                  <a:pt x="684460" y="5592893"/>
                  <a:pt x="699739" y="5516509"/>
                </a:cubicBezTo>
                <a:cubicBezTo>
                  <a:pt x="710735" y="5477214"/>
                  <a:pt x="721727" y="5401610"/>
                  <a:pt x="723657" y="5356170"/>
                </a:cubicBezTo>
                <a:cubicBezTo>
                  <a:pt x="723658" y="5356139"/>
                  <a:pt x="723659" y="5356108"/>
                  <a:pt x="723661" y="5356076"/>
                </a:cubicBezTo>
                <a:cubicBezTo>
                  <a:pt x="724227" y="5340448"/>
                  <a:pt x="724792" y="5324821"/>
                  <a:pt x="725358" y="5309193"/>
                </a:cubicBezTo>
                <a:lnTo>
                  <a:pt x="726926" y="5311182"/>
                </a:lnTo>
                <a:cubicBezTo>
                  <a:pt x="727205" y="5309022"/>
                  <a:pt x="727483" y="5306862"/>
                  <a:pt x="727761" y="5304702"/>
                </a:cubicBezTo>
                <a:cubicBezTo>
                  <a:pt x="728980" y="5300689"/>
                  <a:pt x="730634" y="5299849"/>
                  <a:pt x="732974" y="5303522"/>
                </a:cubicBezTo>
                <a:lnTo>
                  <a:pt x="762873" y="5269094"/>
                </a:lnTo>
                <a:lnTo>
                  <a:pt x="784867" y="5235785"/>
                </a:lnTo>
                <a:cubicBezTo>
                  <a:pt x="792922" y="5219992"/>
                  <a:pt x="786676" y="5159363"/>
                  <a:pt x="796271" y="5175473"/>
                </a:cubicBezTo>
                <a:cubicBezTo>
                  <a:pt x="778757" y="5082200"/>
                  <a:pt x="818431" y="5108289"/>
                  <a:pt x="821529" y="5012929"/>
                </a:cubicBezTo>
                <a:cubicBezTo>
                  <a:pt x="868827" y="4980943"/>
                  <a:pt x="828924" y="4992027"/>
                  <a:pt x="846340" y="4944976"/>
                </a:cubicBezTo>
                <a:cubicBezTo>
                  <a:pt x="809217" y="4943653"/>
                  <a:pt x="878251" y="4892572"/>
                  <a:pt x="840157" y="4872869"/>
                </a:cubicBezTo>
                <a:cubicBezTo>
                  <a:pt x="844532" y="4864931"/>
                  <a:pt x="849972" y="4857863"/>
                  <a:pt x="855718" y="4850916"/>
                </a:cubicBezTo>
                <a:lnTo>
                  <a:pt x="858709" y="4847264"/>
                </a:lnTo>
                <a:lnTo>
                  <a:pt x="863990" y="4829718"/>
                </a:lnTo>
                <a:lnTo>
                  <a:pt x="873842" y="4828439"/>
                </a:lnTo>
                <a:lnTo>
                  <a:pt x="887779" y="4804655"/>
                </a:lnTo>
                <a:lnTo>
                  <a:pt x="893894" y="4777060"/>
                </a:lnTo>
                <a:lnTo>
                  <a:pt x="883546" y="4777089"/>
                </a:lnTo>
                <a:cubicBezTo>
                  <a:pt x="883635" y="4776246"/>
                  <a:pt x="883723" y="4775402"/>
                  <a:pt x="883812" y="4774559"/>
                </a:cubicBezTo>
                <a:cubicBezTo>
                  <a:pt x="889352" y="4740245"/>
                  <a:pt x="897422" y="4710432"/>
                  <a:pt x="903401" y="4679442"/>
                </a:cubicBezTo>
                <a:cubicBezTo>
                  <a:pt x="907602" y="4662863"/>
                  <a:pt x="912023" y="4655463"/>
                  <a:pt x="916253" y="4651970"/>
                </a:cubicBezTo>
                <a:lnTo>
                  <a:pt x="922608" y="4649785"/>
                </a:lnTo>
                <a:lnTo>
                  <a:pt x="924139" y="4631605"/>
                </a:lnTo>
                <a:cubicBezTo>
                  <a:pt x="930019" y="4603591"/>
                  <a:pt x="977465" y="4548305"/>
                  <a:pt x="985938" y="4515358"/>
                </a:cubicBezTo>
                <a:cubicBezTo>
                  <a:pt x="1000521" y="4468809"/>
                  <a:pt x="1001031" y="4398546"/>
                  <a:pt x="1011638" y="4352312"/>
                </a:cubicBezTo>
                <a:cubicBezTo>
                  <a:pt x="999171" y="4322984"/>
                  <a:pt x="1036712" y="4297443"/>
                  <a:pt x="1049579" y="4237953"/>
                </a:cubicBezTo>
                <a:cubicBezTo>
                  <a:pt x="1034947" y="4205504"/>
                  <a:pt x="1058502" y="4197944"/>
                  <a:pt x="1041314" y="4139706"/>
                </a:cubicBezTo>
                <a:cubicBezTo>
                  <a:pt x="1044116" y="4138580"/>
                  <a:pt x="1046813" y="4136885"/>
                  <a:pt x="1049328" y="4134671"/>
                </a:cubicBezTo>
                <a:cubicBezTo>
                  <a:pt x="1063926" y="4121829"/>
                  <a:pt x="1069213" y="4094735"/>
                  <a:pt x="1061133" y="4074160"/>
                </a:cubicBezTo>
                <a:cubicBezTo>
                  <a:pt x="1040322" y="3983713"/>
                  <a:pt x="1054371" y="3913536"/>
                  <a:pt x="1059121" y="3844497"/>
                </a:cubicBezTo>
                <a:cubicBezTo>
                  <a:pt x="1068381" y="3767866"/>
                  <a:pt x="1099542" y="3832893"/>
                  <a:pt x="1083386" y="3726730"/>
                </a:cubicBezTo>
                <a:cubicBezTo>
                  <a:pt x="1099146" y="3721970"/>
                  <a:pt x="1101983" y="3710351"/>
                  <a:pt x="1098990" y="3687782"/>
                </a:cubicBezTo>
                <a:cubicBezTo>
                  <a:pt x="1104533" y="3650944"/>
                  <a:pt x="1161436" y="3588678"/>
                  <a:pt x="1147140" y="3543810"/>
                </a:cubicBezTo>
                <a:cubicBezTo>
                  <a:pt x="1160621" y="3502844"/>
                  <a:pt x="1164478" y="3486683"/>
                  <a:pt x="1179877" y="3441984"/>
                </a:cubicBezTo>
                <a:cubicBezTo>
                  <a:pt x="1176270" y="3400635"/>
                  <a:pt x="1197396" y="3401080"/>
                  <a:pt x="1217096" y="3354156"/>
                </a:cubicBezTo>
                <a:cubicBezTo>
                  <a:pt x="1210227" y="3328615"/>
                  <a:pt x="1218935" y="3313665"/>
                  <a:pt x="1232811" y="3301153"/>
                </a:cubicBezTo>
                <a:cubicBezTo>
                  <a:pt x="1239655" y="3250638"/>
                  <a:pt x="1264601" y="3211909"/>
                  <a:pt x="1281985" y="3158933"/>
                </a:cubicBezTo>
                <a:cubicBezTo>
                  <a:pt x="1281309" y="3094002"/>
                  <a:pt x="1317544" y="3075087"/>
                  <a:pt x="1335997" y="3018423"/>
                </a:cubicBezTo>
                <a:cubicBezTo>
                  <a:pt x="1319548" y="2948716"/>
                  <a:pt x="1385893" y="2996429"/>
                  <a:pt x="1394864" y="2946152"/>
                </a:cubicBezTo>
                <a:cubicBezTo>
                  <a:pt x="1386054" y="2855081"/>
                  <a:pt x="1417868" y="2957394"/>
                  <a:pt x="1436360" y="2829469"/>
                </a:cubicBezTo>
                <a:cubicBezTo>
                  <a:pt x="1433456" y="2820666"/>
                  <a:pt x="1441456" y="2807478"/>
                  <a:pt x="1447242" y="2811546"/>
                </a:cubicBezTo>
                <a:cubicBezTo>
                  <a:pt x="1447128" y="2802912"/>
                  <a:pt x="1439623" y="2779356"/>
                  <a:pt x="1449881" y="2781535"/>
                </a:cubicBezTo>
                <a:cubicBezTo>
                  <a:pt x="1460050" y="2742552"/>
                  <a:pt x="1463265" y="2700943"/>
                  <a:pt x="1459218" y="2660724"/>
                </a:cubicBezTo>
                <a:cubicBezTo>
                  <a:pt x="1493445" y="2591685"/>
                  <a:pt x="1466236" y="2614008"/>
                  <a:pt x="1483504" y="2560980"/>
                </a:cubicBezTo>
                <a:cubicBezTo>
                  <a:pt x="1512916" y="2524928"/>
                  <a:pt x="1495288" y="2513130"/>
                  <a:pt x="1519801" y="2467523"/>
                </a:cubicBezTo>
                <a:cubicBezTo>
                  <a:pt x="1531326" y="2419682"/>
                  <a:pt x="1511699" y="2381655"/>
                  <a:pt x="1507343" y="2357874"/>
                </a:cubicBezTo>
                <a:cubicBezTo>
                  <a:pt x="1551636" y="2342193"/>
                  <a:pt x="1532391" y="2288926"/>
                  <a:pt x="1540772" y="2256097"/>
                </a:cubicBezTo>
                <a:cubicBezTo>
                  <a:pt x="1553381" y="2208714"/>
                  <a:pt x="1550634" y="2197000"/>
                  <a:pt x="1569381" y="2165158"/>
                </a:cubicBezTo>
                <a:cubicBezTo>
                  <a:pt x="1580105" y="2155928"/>
                  <a:pt x="1581085" y="2109597"/>
                  <a:pt x="1576109" y="2078660"/>
                </a:cubicBezTo>
                <a:cubicBezTo>
                  <a:pt x="1547799" y="2101317"/>
                  <a:pt x="1589878" y="2015526"/>
                  <a:pt x="1564751" y="2009574"/>
                </a:cubicBezTo>
                <a:cubicBezTo>
                  <a:pt x="1559571" y="1963291"/>
                  <a:pt x="1588815" y="1945661"/>
                  <a:pt x="1571917" y="1903700"/>
                </a:cubicBezTo>
                <a:cubicBezTo>
                  <a:pt x="1549507" y="1880543"/>
                  <a:pt x="1592171" y="1834174"/>
                  <a:pt x="1564944" y="1821321"/>
                </a:cubicBezTo>
                <a:cubicBezTo>
                  <a:pt x="1588094" y="1807284"/>
                  <a:pt x="1569084" y="1754663"/>
                  <a:pt x="1579022" y="1718757"/>
                </a:cubicBezTo>
                <a:cubicBezTo>
                  <a:pt x="1595838" y="1682773"/>
                  <a:pt x="1574235" y="1630904"/>
                  <a:pt x="1590196" y="1595914"/>
                </a:cubicBezTo>
                <a:cubicBezTo>
                  <a:pt x="1597786" y="1565262"/>
                  <a:pt x="1620889" y="1525339"/>
                  <a:pt x="1624363" y="1502483"/>
                </a:cubicBezTo>
                <a:cubicBezTo>
                  <a:pt x="1639643" y="1495767"/>
                  <a:pt x="1636662" y="1453480"/>
                  <a:pt x="1631539" y="1431520"/>
                </a:cubicBezTo>
                <a:cubicBezTo>
                  <a:pt x="1633585" y="1394352"/>
                  <a:pt x="1664810" y="1375650"/>
                  <a:pt x="1646296" y="1333057"/>
                </a:cubicBezTo>
                <a:cubicBezTo>
                  <a:pt x="1647212" y="1290268"/>
                  <a:pt x="1695950" y="1251319"/>
                  <a:pt x="1696091" y="1202078"/>
                </a:cubicBezTo>
                <a:cubicBezTo>
                  <a:pt x="1689295" y="1170314"/>
                  <a:pt x="1726633" y="1136633"/>
                  <a:pt x="1735042" y="1076748"/>
                </a:cubicBezTo>
                <a:cubicBezTo>
                  <a:pt x="1760833" y="1013988"/>
                  <a:pt x="1855965" y="893553"/>
                  <a:pt x="1890105" y="825516"/>
                </a:cubicBezTo>
                <a:cubicBezTo>
                  <a:pt x="1894319" y="763149"/>
                  <a:pt x="1907634" y="747482"/>
                  <a:pt x="1911831" y="696577"/>
                </a:cubicBezTo>
                <a:cubicBezTo>
                  <a:pt x="1894422" y="607554"/>
                  <a:pt x="1935856" y="704780"/>
                  <a:pt x="1942209" y="575807"/>
                </a:cubicBezTo>
                <a:cubicBezTo>
                  <a:pt x="1938478" y="567461"/>
                  <a:pt x="1945215" y="553391"/>
                  <a:pt x="1951374" y="556682"/>
                </a:cubicBezTo>
                <a:cubicBezTo>
                  <a:pt x="1950445" y="548151"/>
                  <a:pt x="1940725" y="525788"/>
                  <a:pt x="1951170" y="526639"/>
                </a:cubicBezTo>
                <a:cubicBezTo>
                  <a:pt x="1951611" y="485129"/>
                  <a:pt x="1984907" y="384720"/>
                  <a:pt x="1987677" y="330061"/>
                </a:cubicBezTo>
                <a:cubicBezTo>
                  <a:pt x="2013622" y="290636"/>
                  <a:pt x="1947639" y="246940"/>
                  <a:pt x="1967790" y="198682"/>
                </a:cubicBezTo>
                <a:cubicBezTo>
                  <a:pt x="1937165" y="171513"/>
                  <a:pt x="1977692" y="150734"/>
                  <a:pt x="1971093" y="127747"/>
                </a:cubicBezTo>
                <a:cubicBezTo>
                  <a:pt x="2013820" y="106594"/>
                  <a:pt x="1946583" y="38239"/>
                  <a:pt x="1951841" y="4678"/>
                </a:cubicBezTo>
                <a:lnTo>
                  <a:pt x="195364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42553" y="609600"/>
            <a:ext cx="9112195" cy="932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Spelling strategies 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2A23DA8-CDAC-4787-912F-19911C385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26" y="1982146"/>
            <a:ext cx="7384547" cy="3271393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6A3FFF4-52D9-44D8-8971-2079F1B43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713350"/>
            <a:ext cx="2621065" cy="5144650"/>
          </a:xfrm>
          <a:custGeom>
            <a:avLst/>
            <a:gdLst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14159 w 2621065"/>
              <a:gd name="connsiteY87" fmla="*/ 4047777 h 5144650"/>
              <a:gd name="connsiteX88" fmla="*/ 2168943 w 2621065"/>
              <a:gd name="connsiteY88" fmla="*/ 4139227 h 5144650"/>
              <a:gd name="connsiteX89" fmla="*/ 2222521 w 2621065"/>
              <a:gd name="connsiteY89" fmla="*/ 4263395 h 5144650"/>
              <a:gd name="connsiteX90" fmla="*/ 2241588 w 2621065"/>
              <a:gd name="connsiteY90" fmla="*/ 4306265 h 5144650"/>
              <a:gd name="connsiteX91" fmla="*/ 2277640 w 2621065"/>
              <a:gd name="connsiteY91" fmla="*/ 4462156 h 5144650"/>
              <a:gd name="connsiteX92" fmla="*/ 2332737 w 2621065"/>
              <a:gd name="connsiteY92" fmla="*/ 4624013 h 5144650"/>
              <a:gd name="connsiteX93" fmla="*/ 2379211 w 2621065"/>
              <a:gd name="connsiteY93" fmla="*/ 4692084 h 5144650"/>
              <a:gd name="connsiteX94" fmla="*/ 2437986 w 2621065"/>
              <a:gd name="connsiteY94" fmla="*/ 4815024 h 5144650"/>
              <a:gd name="connsiteX95" fmla="*/ 2466665 w 2621065"/>
              <a:gd name="connsiteY95" fmla="*/ 4853969 h 5144650"/>
              <a:gd name="connsiteX96" fmla="*/ 2469772 w 2621065"/>
              <a:gd name="connsiteY96" fmla="*/ 4906386 h 5144650"/>
              <a:gd name="connsiteX97" fmla="*/ 2485381 w 2621065"/>
              <a:gd name="connsiteY97" fmla="*/ 4916393 h 5144650"/>
              <a:gd name="connsiteX98" fmla="*/ 2494775 w 2621065"/>
              <a:gd name="connsiteY98" fmla="*/ 4928363 h 5144650"/>
              <a:gd name="connsiteX99" fmla="*/ 2503199 w 2621065"/>
              <a:gd name="connsiteY99" fmla="*/ 4925898 h 5144650"/>
              <a:gd name="connsiteX100" fmla="*/ 2517652 w 2621065"/>
              <a:gd name="connsiteY100" fmla="*/ 4937733 h 5144650"/>
              <a:gd name="connsiteX101" fmla="*/ 2527697 w 2621065"/>
              <a:gd name="connsiteY101" fmla="*/ 4958461 h 5144650"/>
              <a:gd name="connsiteX102" fmla="*/ 2567995 w 2621065"/>
              <a:gd name="connsiteY102" fmla="*/ 5062892 h 5144650"/>
              <a:gd name="connsiteX103" fmla="*/ 2596347 w 2621065"/>
              <a:gd name="connsiteY103" fmla="*/ 5121988 h 5144650"/>
              <a:gd name="connsiteX104" fmla="*/ 2613775 w 2621065"/>
              <a:gd name="connsiteY104" fmla="*/ 5139128 h 5144650"/>
              <a:gd name="connsiteX105" fmla="*/ 2621065 w 2621065"/>
              <a:gd name="connsiteY105" fmla="*/ 5144650 h 5144650"/>
              <a:gd name="connsiteX106" fmla="*/ 0 w 2621065"/>
              <a:gd name="connsiteY106" fmla="*/ 514465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13109 w 2621065"/>
              <a:gd name="connsiteY92" fmla="*/ 4699429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3433 w 2621065"/>
              <a:gd name="connsiteY82" fmla="*/ 3982033 h 5144650"/>
              <a:gd name="connsiteX83" fmla="*/ 1980841 w 2621065"/>
              <a:gd name="connsiteY83" fmla="*/ 4057389 h 5144650"/>
              <a:gd name="connsiteX84" fmla="*/ 2024665 w 2621065"/>
              <a:gd name="connsiteY84" fmla="*/ 4118801 h 5144650"/>
              <a:gd name="connsiteX85" fmla="*/ 2072486 w 2621065"/>
              <a:gd name="connsiteY85" fmla="*/ 4180983 h 5144650"/>
              <a:gd name="connsiteX86" fmla="*/ 2102842 w 2621065"/>
              <a:gd name="connsiteY86" fmla="*/ 4242051 h 5144650"/>
              <a:gd name="connsiteX87" fmla="*/ 2090319 w 2621065"/>
              <a:gd name="connsiteY87" fmla="*/ 4351530 h 5144650"/>
              <a:gd name="connsiteX88" fmla="*/ 2109385 w 2621065"/>
              <a:gd name="connsiteY88" fmla="*/ 4438467 h 5144650"/>
              <a:gd name="connsiteX89" fmla="*/ 2204194 w 2621065"/>
              <a:gd name="connsiteY89" fmla="*/ 4542946 h 5144650"/>
              <a:gd name="connsiteX90" fmla="*/ 2237258 w 2621065"/>
              <a:gd name="connsiteY90" fmla="*/ 4638702 h 5144650"/>
              <a:gd name="connsiteX91" fmla="*/ 2313109 w 2621065"/>
              <a:gd name="connsiteY91" fmla="*/ 4699429 h 5144650"/>
              <a:gd name="connsiteX92" fmla="*/ 2437986 w 2621065"/>
              <a:gd name="connsiteY92" fmla="*/ 4815024 h 5144650"/>
              <a:gd name="connsiteX93" fmla="*/ 2466665 w 2621065"/>
              <a:gd name="connsiteY93" fmla="*/ 4853969 h 5144650"/>
              <a:gd name="connsiteX94" fmla="*/ 2469772 w 2621065"/>
              <a:gd name="connsiteY94" fmla="*/ 4906386 h 5144650"/>
              <a:gd name="connsiteX95" fmla="*/ 2485381 w 2621065"/>
              <a:gd name="connsiteY95" fmla="*/ 4916393 h 5144650"/>
              <a:gd name="connsiteX96" fmla="*/ 2494775 w 2621065"/>
              <a:gd name="connsiteY96" fmla="*/ 4928363 h 5144650"/>
              <a:gd name="connsiteX97" fmla="*/ 2503199 w 2621065"/>
              <a:gd name="connsiteY97" fmla="*/ 4925898 h 5144650"/>
              <a:gd name="connsiteX98" fmla="*/ 2517652 w 2621065"/>
              <a:gd name="connsiteY98" fmla="*/ 4937733 h 5144650"/>
              <a:gd name="connsiteX99" fmla="*/ 2527697 w 2621065"/>
              <a:gd name="connsiteY99" fmla="*/ 4958461 h 5144650"/>
              <a:gd name="connsiteX100" fmla="*/ 2567995 w 2621065"/>
              <a:gd name="connsiteY100" fmla="*/ 5062892 h 5144650"/>
              <a:gd name="connsiteX101" fmla="*/ 2596347 w 2621065"/>
              <a:gd name="connsiteY101" fmla="*/ 5121988 h 5144650"/>
              <a:gd name="connsiteX102" fmla="*/ 2613775 w 2621065"/>
              <a:gd name="connsiteY102" fmla="*/ 5139128 h 5144650"/>
              <a:gd name="connsiteX103" fmla="*/ 2621065 w 2621065"/>
              <a:gd name="connsiteY103" fmla="*/ 5144650 h 5144650"/>
              <a:gd name="connsiteX104" fmla="*/ 0 w 2621065"/>
              <a:gd name="connsiteY104" fmla="*/ 5144650 h 5144650"/>
              <a:gd name="connsiteX105" fmla="*/ 0 w 2621065"/>
              <a:gd name="connsiteY105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07160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57078 w 2621065"/>
              <a:gd name="connsiteY79" fmla="*/ 3885992 h 5144650"/>
              <a:gd name="connsiteX80" fmla="*/ 1923433 w 2621065"/>
              <a:gd name="connsiteY80" fmla="*/ 3982033 h 5144650"/>
              <a:gd name="connsiteX81" fmla="*/ 1980841 w 2621065"/>
              <a:gd name="connsiteY81" fmla="*/ 4057389 h 5144650"/>
              <a:gd name="connsiteX82" fmla="*/ 2024665 w 2621065"/>
              <a:gd name="connsiteY82" fmla="*/ 4118801 h 5144650"/>
              <a:gd name="connsiteX83" fmla="*/ 2072486 w 2621065"/>
              <a:gd name="connsiteY83" fmla="*/ 4180983 h 5144650"/>
              <a:gd name="connsiteX84" fmla="*/ 2102842 w 2621065"/>
              <a:gd name="connsiteY84" fmla="*/ 4242051 h 5144650"/>
              <a:gd name="connsiteX85" fmla="*/ 2090319 w 2621065"/>
              <a:gd name="connsiteY85" fmla="*/ 4351530 h 5144650"/>
              <a:gd name="connsiteX86" fmla="*/ 2109385 w 2621065"/>
              <a:gd name="connsiteY86" fmla="*/ 4438467 h 5144650"/>
              <a:gd name="connsiteX87" fmla="*/ 2204194 w 2621065"/>
              <a:gd name="connsiteY87" fmla="*/ 4542946 h 5144650"/>
              <a:gd name="connsiteX88" fmla="*/ 2237258 w 2621065"/>
              <a:gd name="connsiteY88" fmla="*/ 4638702 h 5144650"/>
              <a:gd name="connsiteX89" fmla="*/ 2313109 w 2621065"/>
              <a:gd name="connsiteY89" fmla="*/ 4699429 h 5144650"/>
              <a:gd name="connsiteX90" fmla="*/ 2437986 w 2621065"/>
              <a:gd name="connsiteY90" fmla="*/ 4815024 h 5144650"/>
              <a:gd name="connsiteX91" fmla="*/ 2466665 w 2621065"/>
              <a:gd name="connsiteY91" fmla="*/ 4853969 h 5144650"/>
              <a:gd name="connsiteX92" fmla="*/ 2469772 w 2621065"/>
              <a:gd name="connsiteY92" fmla="*/ 4906386 h 5144650"/>
              <a:gd name="connsiteX93" fmla="*/ 2485381 w 2621065"/>
              <a:gd name="connsiteY93" fmla="*/ 4916393 h 5144650"/>
              <a:gd name="connsiteX94" fmla="*/ 2494775 w 2621065"/>
              <a:gd name="connsiteY94" fmla="*/ 4928363 h 5144650"/>
              <a:gd name="connsiteX95" fmla="*/ 2503199 w 2621065"/>
              <a:gd name="connsiteY95" fmla="*/ 4925898 h 5144650"/>
              <a:gd name="connsiteX96" fmla="*/ 2517652 w 2621065"/>
              <a:gd name="connsiteY96" fmla="*/ 4937733 h 5144650"/>
              <a:gd name="connsiteX97" fmla="*/ 2527697 w 2621065"/>
              <a:gd name="connsiteY97" fmla="*/ 4958461 h 5144650"/>
              <a:gd name="connsiteX98" fmla="*/ 2567995 w 2621065"/>
              <a:gd name="connsiteY98" fmla="*/ 5062892 h 5144650"/>
              <a:gd name="connsiteX99" fmla="*/ 2596347 w 2621065"/>
              <a:gd name="connsiteY99" fmla="*/ 5121988 h 5144650"/>
              <a:gd name="connsiteX100" fmla="*/ 2613775 w 2621065"/>
              <a:gd name="connsiteY100" fmla="*/ 5139128 h 5144650"/>
              <a:gd name="connsiteX101" fmla="*/ 2621065 w 2621065"/>
              <a:gd name="connsiteY101" fmla="*/ 5144650 h 5144650"/>
              <a:gd name="connsiteX102" fmla="*/ 0 w 2621065"/>
              <a:gd name="connsiteY102" fmla="*/ 5144650 h 5144650"/>
              <a:gd name="connsiteX103" fmla="*/ 0 w 2621065"/>
              <a:gd name="connsiteY103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13109 w 2621065"/>
              <a:gd name="connsiteY88" fmla="*/ 4699429 h 5144650"/>
              <a:gd name="connsiteX89" fmla="*/ 2437986 w 2621065"/>
              <a:gd name="connsiteY89" fmla="*/ 4815024 h 5144650"/>
              <a:gd name="connsiteX90" fmla="*/ 2466665 w 2621065"/>
              <a:gd name="connsiteY90" fmla="*/ 4853969 h 5144650"/>
              <a:gd name="connsiteX91" fmla="*/ 2469772 w 2621065"/>
              <a:gd name="connsiteY91" fmla="*/ 4906386 h 5144650"/>
              <a:gd name="connsiteX92" fmla="*/ 2485381 w 2621065"/>
              <a:gd name="connsiteY92" fmla="*/ 4916393 h 5144650"/>
              <a:gd name="connsiteX93" fmla="*/ 2494775 w 2621065"/>
              <a:gd name="connsiteY93" fmla="*/ 4928363 h 5144650"/>
              <a:gd name="connsiteX94" fmla="*/ 2503199 w 2621065"/>
              <a:gd name="connsiteY94" fmla="*/ 4925898 h 5144650"/>
              <a:gd name="connsiteX95" fmla="*/ 2517652 w 2621065"/>
              <a:gd name="connsiteY95" fmla="*/ 4937733 h 5144650"/>
              <a:gd name="connsiteX96" fmla="*/ 2527697 w 2621065"/>
              <a:gd name="connsiteY96" fmla="*/ 4958461 h 5144650"/>
              <a:gd name="connsiteX97" fmla="*/ 2567995 w 2621065"/>
              <a:gd name="connsiteY97" fmla="*/ 5062892 h 5144650"/>
              <a:gd name="connsiteX98" fmla="*/ 2596347 w 2621065"/>
              <a:gd name="connsiteY98" fmla="*/ 5121988 h 5144650"/>
              <a:gd name="connsiteX99" fmla="*/ 2613775 w 2621065"/>
              <a:gd name="connsiteY99" fmla="*/ 5139128 h 5144650"/>
              <a:gd name="connsiteX100" fmla="*/ 2621065 w 2621065"/>
              <a:gd name="connsiteY100" fmla="*/ 5144650 h 5144650"/>
              <a:gd name="connsiteX101" fmla="*/ 0 w 2621065"/>
              <a:gd name="connsiteY101" fmla="*/ 5144650 h 5144650"/>
              <a:gd name="connsiteX102" fmla="*/ 0 w 2621065"/>
              <a:gd name="connsiteY102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437986 w 2621065"/>
              <a:gd name="connsiteY88" fmla="*/ 481502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97520 w 2621065"/>
              <a:gd name="connsiteY85" fmla="*/ 4467846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21065" h="5144650">
                <a:moveTo>
                  <a:pt x="0" y="0"/>
                </a:moveTo>
                <a:lnTo>
                  <a:pt x="245438" y="268808"/>
                </a:lnTo>
                <a:lnTo>
                  <a:pt x="252687" y="292650"/>
                </a:lnTo>
                <a:lnTo>
                  <a:pt x="270361" y="304212"/>
                </a:lnTo>
                <a:cubicBezTo>
                  <a:pt x="273529" y="310126"/>
                  <a:pt x="273234" y="316860"/>
                  <a:pt x="272327" y="324001"/>
                </a:cubicBezTo>
                <a:cubicBezTo>
                  <a:pt x="272244" y="325072"/>
                  <a:pt x="272160" y="326143"/>
                  <a:pt x="272077" y="327214"/>
                </a:cubicBezTo>
                <a:lnTo>
                  <a:pt x="295110" y="357098"/>
                </a:lnTo>
                <a:lnTo>
                  <a:pt x="296727" y="371749"/>
                </a:lnTo>
                <a:cubicBezTo>
                  <a:pt x="307880" y="397452"/>
                  <a:pt x="336849" y="412373"/>
                  <a:pt x="332716" y="440404"/>
                </a:cubicBezTo>
                <a:cubicBezTo>
                  <a:pt x="334711" y="448819"/>
                  <a:pt x="338212" y="455052"/>
                  <a:pt x="342633" y="459903"/>
                </a:cubicBezTo>
                <a:lnTo>
                  <a:pt x="357304" y="470524"/>
                </a:lnTo>
                <a:lnTo>
                  <a:pt x="366064" y="467634"/>
                </a:lnTo>
                <a:lnTo>
                  <a:pt x="372502" y="477374"/>
                </a:lnTo>
                <a:lnTo>
                  <a:pt x="375501" y="478682"/>
                </a:lnTo>
                <a:cubicBezTo>
                  <a:pt x="383272" y="491970"/>
                  <a:pt x="403866" y="531500"/>
                  <a:pt x="419128" y="557106"/>
                </a:cubicBezTo>
                <a:cubicBezTo>
                  <a:pt x="439248" y="581985"/>
                  <a:pt x="451401" y="588102"/>
                  <a:pt x="467073" y="632313"/>
                </a:cubicBezTo>
                <a:cubicBezTo>
                  <a:pt x="479664" y="694967"/>
                  <a:pt x="495907" y="682399"/>
                  <a:pt x="490229" y="751490"/>
                </a:cubicBezTo>
                <a:cubicBezTo>
                  <a:pt x="499208" y="732249"/>
                  <a:pt x="513168" y="781653"/>
                  <a:pt x="516935" y="799823"/>
                </a:cubicBezTo>
                <a:cubicBezTo>
                  <a:pt x="520991" y="859493"/>
                  <a:pt x="569045" y="820005"/>
                  <a:pt x="542847" y="848761"/>
                </a:cubicBezTo>
                <a:cubicBezTo>
                  <a:pt x="562656" y="881830"/>
                  <a:pt x="526272" y="969168"/>
                  <a:pt x="572074" y="958725"/>
                </a:cubicBezTo>
                <a:cubicBezTo>
                  <a:pt x="597644" y="999777"/>
                  <a:pt x="577323" y="1011573"/>
                  <a:pt x="620598" y="1033391"/>
                </a:cubicBezTo>
                <a:cubicBezTo>
                  <a:pt x="630696" y="1059064"/>
                  <a:pt x="633259" y="1106766"/>
                  <a:pt x="632660" y="1112764"/>
                </a:cubicBezTo>
                <a:lnTo>
                  <a:pt x="634562" y="1113550"/>
                </a:lnTo>
                <a:cubicBezTo>
                  <a:pt x="640098" y="1119137"/>
                  <a:pt x="641169" y="1124274"/>
                  <a:pt x="640269" y="1129199"/>
                </a:cubicBezTo>
                <a:lnTo>
                  <a:pt x="637728" y="1135143"/>
                </a:lnTo>
                <a:lnTo>
                  <a:pt x="687640" y="1174841"/>
                </a:lnTo>
                <a:lnTo>
                  <a:pt x="724323" y="1244103"/>
                </a:lnTo>
                <a:cubicBezTo>
                  <a:pt x="726461" y="1255968"/>
                  <a:pt x="729249" y="1267984"/>
                  <a:pt x="732765" y="1279809"/>
                </a:cubicBezTo>
                <a:lnTo>
                  <a:pt x="735243" y="1286495"/>
                </a:lnTo>
                <a:lnTo>
                  <a:pt x="735618" y="1286424"/>
                </a:lnTo>
                <a:cubicBezTo>
                  <a:pt x="736846" y="1287437"/>
                  <a:pt x="737921" y="1289470"/>
                  <a:pt x="738875" y="1293066"/>
                </a:cubicBezTo>
                <a:lnTo>
                  <a:pt x="739767" y="1298687"/>
                </a:lnTo>
                <a:lnTo>
                  <a:pt x="744578" y="1311657"/>
                </a:lnTo>
                <a:lnTo>
                  <a:pt x="748379" y="1314753"/>
                </a:lnTo>
                <a:lnTo>
                  <a:pt x="752978" y="1314010"/>
                </a:lnTo>
                <a:lnTo>
                  <a:pt x="752978" y="1315472"/>
                </a:lnTo>
                <a:cubicBezTo>
                  <a:pt x="749424" y="1328629"/>
                  <a:pt x="740370" y="1337267"/>
                  <a:pt x="772880" y="1332740"/>
                </a:cubicBezTo>
                <a:cubicBezTo>
                  <a:pt x="769449" y="1360171"/>
                  <a:pt x="788120" y="1354435"/>
                  <a:pt x="805255" y="1379426"/>
                </a:cubicBezTo>
                <a:cubicBezTo>
                  <a:pt x="820018" y="1405268"/>
                  <a:pt x="847469" y="1452732"/>
                  <a:pt x="861455" y="1487793"/>
                </a:cubicBezTo>
                <a:cubicBezTo>
                  <a:pt x="860472" y="1529583"/>
                  <a:pt x="873198" y="1558240"/>
                  <a:pt x="889172" y="1589794"/>
                </a:cubicBezTo>
                <a:cubicBezTo>
                  <a:pt x="901837" y="1624879"/>
                  <a:pt x="918553" y="1656375"/>
                  <a:pt x="937443" y="1698307"/>
                </a:cubicBezTo>
                <a:lnTo>
                  <a:pt x="974458" y="1768464"/>
                </a:lnTo>
                <a:lnTo>
                  <a:pt x="1013480" y="1853903"/>
                </a:lnTo>
                <a:lnTo>
                  <a:pt x="1031382" y="1948177"/>
                </a:lnTo>
                <a:cubicBezTo>
                  <a:pt x="1065794" y="1983780"/>
                  <a:pt x="1017975" y="2014601"/>
                  <a:pt x="1031611" y="2064126"/>
                </a:cubicBezTo>
                <a:cubicBezTo>
                  <a:pt x="1011441" y="2152960"/>
                  <a:pt x="1051780" y="2170768"/>
                  <a:pt x="1043751" y="2210534"/>
                </a:cubicBezTo>
                <a:cubicBezTo>
                  <a:pt x="1047718" y="2261633"/>
                  <a:pt x="1043420" y="2260757"/>
                  <a:pt x="1055412" y="2309009"/>
                </a:cubicBezTo>
                <a:cubicBezTo>
                  <a:pt x="1065957" y="2376047"/>
                  <a:pt x="1080662" y="2371020"/>
                  <a:pt x="1077288" y="2438335"/>
                </a:cubicBezTo>
                <a:cubicBezTo>
                  <a:pt x="1117396" y="2455794"/>
                  <a:pt x="1082533" y="2452352"/>
                  <a:pt x="1095035" y="2483804"/>
                </a:cubicBezTo>
                <a:cubicBezTo>
                  <a:pt x="1061853" y="2488858"/>
                  <a:pt x="1120109" y="2517457"/>
                  <a:pt x="1084874" y="2535656"/>
                </a:cubicBezTo>
                <a:cubicBezTo>
                  <a:pt x="1088269" y="2540805"/>
                  <a:pt x="1092665" y="2545220"/>
                  <a:pt x="1097340" y="2549509"/>
                </a:cubicBezTo>
                <a:lnTo>
                  <a:pt x="1099771" y="2551770"/>
                </a:lnTo>
                <a:lnTo>
                  <a:pt x="1103350" y="2563634"/>
                </a:lnTo>
                <a:lnTo>
                  <a:pt x="1112049" y="2563454"/>
                </a:lnTo>
                <a:lnTo>
                  <a:pt x="1127385" y="2601609"/>
                </a:lnTo>
                <a:cubicBezTo>
                  <a:pt x="1113460" y="2637696"/>
                  <a:pt x="1158915" y="2668604"/>
                  <a:pt x="1139861" y="2713894"/>
                </a:cubicBezTo>
                <a:cubicBezTo>
                  <a:pt x="1135736" y="2729724"/>
                  <a:pt x="1140589" y="2773668"/>
                  <a:pt x="1152243" y="2778897"/>
                </a:cubicBezTo>
                <a:cubicBezTo>
                  <a:pt x="1155466" y="2787425"/>
                  <a:pt x="1152635" y="2799266"/>
                  <a:pt x="1164665" y="2800172"/>
                </a:cubicBezTo>
                <a:cubicBezTo>
                  <a:pt x="1179331" y="2803170"/>
                  <a:pt x="1160739" y="2841509"/>
                  <a:pt x="1176824" y="2832181"/>
                </a:cubicBezTo>
                <a:cubicBezTo>
                  <a:pt x="1164161" y="2859250"/>
                  <a:pt x="1195203" y="2868939"/>
                  <a:pt x="1204261" y="2886025"/>
                </a:cubicBezTo>
                <a:cubicBezTo>
                  <a:pt x="1217507" y="2920528"/>
                  <a:pt x="1243211" y="2992435"/>
                  <a:pt x="1256301" y="3039204"/>
                </a:cubicBezTo>
                <a:cubicBezTo>
                  <a:pt x="1264978" y="3073150"/>
                  <a:pt x="1260044" y="3127834"/>
                  <a:pt x="1282793" y="3166645"/>
                </a:cubicBezTo>
                <a:cubicBezTo>
                  <a:pt x="1304595" y="3193363"/>
                  <a:pt x="1317394" y="3226316"/>
                  <a:pt x="1353529" y="3266459"/>
                </a:cubicBezTo>
                <a:cubicBezTo>
                  <a:pt x="1399246" y="3301093"/>
                  <a:pt x="1431707" y="3283631"/>
                  <a:pt x="1443501" y="3351404"/>
                </a:cubicBezTo>
                <a:cubicBezTo>
                  <a:pt x="1476611" y="3383947"/>
                  <a:pt x="1480437" y="3422250"/>
                  <a:pt x="1502378" y="3451792"/>
                </a:cubicBezTo>
                <a:cubicBezTo>
                  <a:pt x="1529852" y="3487829"/>
                  <a:pt x="1579951" y="3532847"/>
                  <a:pt x="1608347" y="3567627"/>
                </a:cubicBezTo>
                <a:cubicBezTo>
                  <a:pt x="1624615" y="3589596"/>
                  <a:pt x="1671830" y="3654562"/>
                  <a:pt x="1672750" y="3660473"/>
                </a:cubicBezTo>
                <a:lnTo>
                  <a:pt x="1674801" y="3660727"/>
                </a:lnTo>
                <a:cubicBezTo>
                  <a:pt x="1681591" y="3664628"/>
                  <a:pt x="1683921" y="3669274"/>
                  <a:pt x="1684280" y="3674236"/>
                </a:cubicBezTo>
                <a:lnTo>
                  <a:pt x="1683297" y="3680606"/>
                </a:lnTo>
                <a:lnTo>
                  <a:pt x="1688840" y="3690943"/>
                </a:lnTo>
                <a:lnTo>
                  <a:pt x="1697179" y="3714191"/>
                </a:lnTo>
                <a:cubicBezTo>
                  <a:pt x="1717721" y="3731428"/>
                  <a:pt x="1792260" y="3780041"/>
                  <a:pt x="1812095" y="3794363"/>
                </a:cubicBezTo>
                <a:lnTo>
                  <a:pt x="1816185" y="3800123"/>
                </a:lnTo>
                <a:lnTo>
                  <a:pt x="1816532" y="3799958"/>
                </a:lnTo>
                <a:cubicBezTo>
                  <a:pt x="1817981" y="3800606"/>
                  <a:pt x="1819537" y="3802274"/>
                  <a:pt x="1821367" y="3805472"/>
                </a:cubicBezTo>
                <a:lnTo>
                  <a:pt x="1823645" y="3810629"/>
                </a:lnTo>
                <a:lnTo>
                  <a:pt x="1831583" y="3821804"/>
                </a:lnTo>
                <a:lnTo>
                  <a:pt x="1857078" y="3885992"/>
                </a:lnTo>
                <a:cubicBezTo>
                  <a:pt x="1870925" y="3912689"/>
                  <a:pt x="1904030" y="3944898"/>
                  <a:pt x="1923433" y="3982033"/>
                </a:cubicBezTo>
                <a:cubicBezTo>
                  <a:pt x="1932954" y="4022380"/>
                  <a:pt x="1957377" y="4031327"/>
                  <a:pt x="1980841" y="4057389"/>
                </a:cubicBezTo>
                <a:cubicBezTo>
                  <a:pt x="1978839" y="4101894"/>
                  <a:pt x="2006008" y="4111963"/>
                  <a:pt x="2024665" y="4118801"/>
                </a:cubicBezTo>
                <a:lnTo>
                  <a:pt x="2072486" y="4180983"/>
                </a:lnTo>
                <a:lnTo>
                  <a:pt x="2102842" y="4242051"/>
                </a:lnTo>
                <a:lnTo>
                  <a:pt x="2090319" y="4351530"/>
                </a:lnTo>
                <a:cubicBezTo>
                  <a:pt x="2089688" y="4357705"/>
                  <a:pt x="2200335" y="4461482"/>
                  <a:pt x="2197520" y="4467846"/>
                </a:cubicBezTo>
                <a:cubicBezTo>
                  <a:pt x="2239949" y="4492943"/>
                  <a:pt x="2178502" y="4499026"/>
                  <a:pt x="2204194" y="4542946"/>
                </a:cubicBezTo>
                <a:cubicBezTo>
                  <a:pt x="2219385" y="4595904"/>
                  <a:pt x="2280978" y="4565135"/>
                  <a:pt x="2296014" y="4609323"/>
                </a:cubicBezTo>
                <a:cubicBezTo>
                  <a:pt x="2334979" y="4654669"/>
                  <a:pt x="2311617" y="4683666"/>
                  <a:pt x="2349851" y="4719544"/>
                </a:cubicBezTo>
                <a:cubicBezTo>
                  <a:pt x="2393277" y="4725733"/>
                  <a:pt x="2446606" y="4827088"/>
                  <a:pt x="2466665" y="4853969"/>
                </a:cubicBezTo>
                <a:cubicBezTo>
                  <a:pt x="2435625" y="4867556"/>
                  <a:pt x="2499515" y="4879650"/>
                  <a:pt x="2469772" y="4906386"/>
                </a:cubicBezTo>
                <a:cubicBezTo>
                  <a:pt x="2474368" y="4910433"/>
                  <a:pt x="2479754" y="4913508"/>
                  <a:pt x="2485381" y="4916393"/>
                </a:cubicBezTo>
                <a:lnTo>
                  <a:pt x="2494775" y="4928363"/>
                </a:lnTo>
                <a:lnTo>
                  <a:pt x="2503199" y="4925898"/>
                </a:lnTo>
                <a:lnTo>
                  <a:pt x="2517652" y="4937733"/>
                </a:lnTo>
                <a:cubicBezTo>
                  <a:pt x="2522042" y="4943002"/>
                  <a:pt x="2525578" y="4949649"/>
                  <a:pt x="2527697" y="4958461"/>
                </a:cubicBezTo>
                <a:cubicBezTo>
                  <a:pt x="2523186" y="4996747"/>
                  <a:pt x="2575192" y="5014427"/>
                  <a:pt x="2567995" y="5062892"/>
                </a:cubicBezTo>
                <a:cubicBezTo>
                  <a:pt x="2567947" y="5079163"/>
                  <a:pt x="2583689" y="5120039"/>
                  <a:pt x="2596347" y="5121988"/>
                </a:cubicBezTo>
                <a:cubicBezTo>
                  <a:pt x="2601622" y="5129320"/>
                  <a:pt x="2601836" y="5141425"/>
                  <a:pt x="2613775" y="5139128"/>
                </a:cubicBezTo>
                <a:lnTo>
                  <a:pt x="2621065" y="5144650"/>
                </a:lnTo>
                <a:lnTo>
                  <a:pt x="0" y="514465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6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7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56" name="Ink 5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57" name="Rectangle 6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6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Spelling strategies </a:t>
            </a:r>
          </a:p>
        </p:txBody>
      </p:sp>
      <p:pic>
        <p:nvPicPr>
          <p:cNvPr id="3" name="Picture 3" descr="Diagram, text, whiteboard&#10;&#10;Description automatically generated">
            <a:extLst>
              <a:ext uri="{FF2B5EF4-FFF2-40B4-BE49-F238E27FC236}">
                <a16:creationId xmlns:a16="http://schemas.microsoft.com/office/drawing/2014/main" id="{BE80EDC0-174B-454F-84CD-15C55FC19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1818551"/>
            <a:ext cx="5857124" cy="32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62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63" name="Rectangle 67">
            <a:extLst>
              <a:ext uri="{FF2B5EF4-FFF2-40B4-BE49-F238E27FC236}">
                <a16:creationId xmlns:a16="http://schemas.microsoft.com/office/drawing/2014/main" id="{3C47741D-36A8-4C70-BBA7-B31B9E7378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9">
            <a:extLst>
              <a:ext uri="{FF2B5EF4-FFF2-40B4-BE49-F238E27FC236}">
                <a16:creationId xmlns:a16="http://schemas.microsoft.com/office/drawing/2014/main" id="{9E86B748-A671-4409-B64C-3B8939825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9604" y="0"/>
            <a:ext cx="2422397" cy="6858000"/>
          </a:xfrm>
          <a:custGeom>
            <a:avLst/>
            <a:gdLst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42723 w 2422397"/>
              <a:gd name="connsiteY94" fmla="*/ 2117686 h 6858000"/>
              <a:gd name="connsiteX95" fmla="*/ 1582995 w 2422397"/>
              <a:gd name="connsiteY95" fmla="*/ 2101627 h 6858000"/>
              <a:gd name="connsiteX96" fmla="*/ 1612413 w 2422397"/>
              <a:gd name="connsiteY96" fmla="*/ 2069584 h 6858000"/>
              <a:gd name="connsiteX97" fmla="*/ 1569289 w 2422397"/>
              <a:gd name="connsiteY97" fmla="*/ 2032263 h 6858000"/>
              <a:gd name="connsiteX98" fmla="*/ 1562841 w 2422397"/>
              <a:gd name="connsiteY98" fmla="*/ 1890085 h 6858000"/>
              <a:gd name="connsiteX99" fmla="*/ 1564944 w 2422397"/>
              <a:gd name="connsiteY99" fmla="*/ 1821321 h 6858000"/>
              <a:gd name="connsiteX100" fmla="*/ 1579022 w 2422397"/>
              <a:gd name="connsiteY100" fmla="*/ 1718757 h 6858000"/>
              <a:gd name="connsiteX101" fmla="*/ 1590196 w 2422397"/>
              <a:gd name="connsiteY101" fmla="*/ 1595914 h 6858000"/>
              <a:gd name="connsiteX102" fmla="*/ 1624363 w 2422397"/>
              <a:gd name="connsiteY102" fmla="*/ 1502483 h 6858000"/>
              <a:gd name="connsiteX103" fmla="*/ 1631539 w 2422397"/>
              <a:gd name="connsiteY103" fmla="*/ 1431520 h 6858000"/>
              <a:gd name="connsiteX104" fmla="*/ 1646296 w 2422397"/>
              <a:gd name="connsiteY104" fmla="*/ 1333057 h 6858000"/>
              <a:gd name="connsiteX105" fmla="*/ 1659787 w 2422397"/>
              <a:gd name="connsiteY105" fmla="*/ 1197540 h 6858000"/>
              <a:gd name="connsiteX106" fmla="*/ 1706993 w 2422397"/>
              <a:gd name="connsiteY106" fmla="*/ 1104797 h 6858000"/>
              <a:gd name="connsiteX107" fmla="*/ 1777273 w 2422397"/>
              <a:gd name="connsiteY107" fmla="*/ 916268 h 6858000"/>
              <a:gd name="connsiteX108" fmla="*/ 1859912 w 2422397"/>
              <a:gd name="connsiteY108" fmla="*/ 775598 h 6858000"/>
              <a:gd name="connsiteX109" fmla="*/ 1911831 w 2422397"/>
              <a:gd name="connsiteY109" fmla="*/ 696577 h 6858000"/>
              <a:gd name="connsiteX110" fmla="*/ 1942209 w 2422397"/>
              <a:gd name="connsiteY110" fmla="*/ 575807 h 6858000"/>
              <a:gd name="connsiteX111" fmla="*/ 1951374 w 2422397"/>
              <a:gd name="connsiteY111" fmla="*/ 556682 h 6858000"/>
              <a:gd name="connsiteX112" fmla="*/ 1951170 w 2422397"/>
              <a:gd name="connsiteY112" fmla="*/ 526639 h 6858000"/>
              <a:gd name="connsiteX113" fmla="*/ 1949059 w 2422397"/>
              <a:gd name="connsiteY113" fmla="*/ 405872 h 6858000"/>
              <a:gd name="connsiteX114" fmla="*/ 1935866 w 2422397"/>
              <a:gd name="connsiteY114" fmla="*/ 307622 h 6858000"/>
              <a:gd name="connsiteX115" fmla="*/ 1967790 w 2422397"/>
              <a:gd name="connsiteY115" fmla="*/ 198682 h 6858000"/>
              <a:gd name="connsiteX116" fmla="*/ 1971093 w 2422397"/>
              <a:gd name="connsiteY116" fmla="*/ 127747 h 6858000"/>
              <a:gd name="connsiteX117" fmla="*/ 1951841 w 2422397"/>
              <a:gd name="connsiteY117" fmla="*/ 4678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01627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849095 w 2422397"/>
              <a:gd name="connsiteY46" fmla="*/ 5305397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62873 w 2422397"/>
              <a:gd name="connsiteY46" fmla="*/ 5269094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57889 w 2422397"/>
              <a:gd name="connsiteY63" fmla="*/ 4481699 h 6858000"/>
              <a:gd name="connsiteX64" fmla="*/ 974975 w 2422397"/>
              <a:gd name="connsiteY64" fmla="*/ 4433921 h 6858000"/>
              <a:gd name="connsiteX65" fmla="*/ 1011638 w 2422397"/>
              <a:gd name="connsiteY65" fmla="*/ 4352312 h 6858000"/>
              <a:gd name="connsiteX66" fmla="*/ 1049579 w 2422397"/>
              <a:gd name="connsiteY66" fmla="*/ 4237953 h 6858000"/>
              <a:gd name="connsiteX67" fmla="*/ 1041314 w 2422397"/>
              <a:gd name="connsiteY67" fmla="*/ 4139706 h 6858000"/>
              <a:gd name="connsiteX68" fmla="*/ 1049328 w 2422397"/>
              <a:gd name="connsiteY68" fmla="*/ 4134671 h 6858000"/>
              <a:gd name="connsiteX69" fmla="*/ 1061133 w 2422397"/>
              <a:gd name="connsiteY69" fmla="*/ 4074160 h 6858000"/>
              <a:gd name="connsiteX70" fmla="*/ 1059121 w 2422397"/>
              <a:gd name="connsiteY70" fmla="*/ 3844497 h 6858000"/>
              <a:gd name="connsiteX71" fmla="*/ 1083386 w 2422397"/>
              <a:gd name="connsiteY71" fmla="*/ 3726730 h 6858000"/>
              <a:gd name="connsiteX72" fmla="*/ 1098990 w 2422397"/>
              <a:gd name="connsiteY72" fmla="*/ 3687782 h 6858000"/>
              <a:gd name="connsiteX73" fmla="*/ 1124701 w 2422397"/>
              <a:gd name="connsiteY73" fmla="*/ 3622348 h 6858000"/>
              <a:gd name="connsiteX74" fmla="*/ 1161137 w 2422397"/>
              <a:gd name="connsiteY74" fmla="*/ 3580464 h 6858000"/>
              <a:gd name="connsiteX75" fmla="*/ 1175812 w 2422397"/>
              <a:gd name="connsiteY75" fmla="*/ 3522969 h 6858000"/>
              <a:gd name="connsiteX76" fmla="*/ 1156951 w 2422397"/>
              <a:gd name="connsiteY76" fmla="*/ 3500538 h 6858000"/>
              <a:gd name="connsiteX77" fmla="*/ 1179877 w 2422397"/>
              <a:gd name="connsiteY77" fmla="*/ 3441984 h 6858000"/>
              <a:gd name="connsiteX78" fmla="*/ 1217096 w 2422397"/>
              <a:gd name="connsiteY78" fmla="*/ 3354156 h 6858000"/>
              <a:gd name="connsiteX79" fmla="*/ 1232811 w 2422397"/>
              <a:gd name="connsiteY79" fmla="*/ 3301153 h 6858000"/>
              <a:gd name="connsiteX80" fmla="*/ 1281985 w 2422397"/>
              <a:gd name="connsiteY80" fmla="*/ 3158933 h 6858000"/>
              <a:gd name="connsiteX81" fmla="*/ 1335997 w 2422397"/>
              <a:gd name="connsiteY81" fmla="*/ 3018423 h 6858000"/>
              <a:gd name="connsiteX82" fmla="*/ 1394864 w 2422397"/>
              <a:gd name="connsiteY82" fmla="*/ 2946152 h 6858000"/>
              <a:gd name="connsiteX83" fmla="*/ 1436360 w 2422397"/>
              <a:gd name="connsiteY83" fmla="*/ 2829469 h 6858000"/>
              <a:gd name="connsiteX84" fmla="*/ 1447242 w 2422397"/>
              <a:gd name="connsiteY84" fmla="*/ 2811546 h 6858000"/>
              <a:gd name="connsiteX85" fmla="*/ 1449881 w 2422397"/>
              <a:gd name="connsiteY85" fmla="*/ 2781535 h 6858000"/>
              <a:gd name="connsiteX86" fmla="*/ 1459218 w 2422397"/>
              <a:gd name="connsiteY86" fmla="*/ 2660724 h 6858000"/>
              <a:gd name="connsiteX87" fmla="*/ 1455455 w 2422397"/>
              <a:gd name="connsiteY87" fmla="*/ 2560980 h 6858000"/>
              <a:gd name="connsiteX88" fmla="*/ 1497362 w 2422397"/>
              <a:gd name="connsiteY88" fmla="*/ 2456303 h 6858000"/>
              <a:gd name="connsiteX89" fmla="*/ 1507343 w 2422397"/>
              <a:gd name="connsiteY89" fmla="*/ 2385923 h 6858000"/>
              <a:gd name="connsiteX90" fmla="*/ 1540772 w 2422397"/>
              <a:gd name="connsiteY90" fmla="*/ 2256097 h 6858000"/>
              <a:gd name="connsiteX91" fmla="*/ 1569381 w 2422397"/>
              <a:gd name="connsiteY91" fmla="*/ 2165158 h 6858000"/>
              <a:gd name="connsiteX92" fmla="*/ 1576109 w 2422397"/>
              <a:gd name="connsiteY92" fmla="*/ 2078660 h 6858000"/>
              <a:gd name="connsiteX93" fmla="*/ 1564751 w 2422397"/>
              <a:gd name="connsiteY93" fmla="*/ 2009574 h 6858000"/>
              <a:gd name="connsiteX94" fmla="*/ 1571917 w 2422397"/>
              <a:gd name="connsiteY94" fmla="*/ 1903700 h 6858000"/>
              <a:gd name="connsiteX95" fmla="*/ 1564944 w 2422397"/>
              <a:gd name="connsiteY95" fmla="*/ 1821321 h 6858000"/>
              <a:gd name="connsiteX96" fmla="*/ 1579022 w 2422397"/>
              <a:gd name="connsiteY96" fmla="*/ 1718757 h 6858000"/>
              <a:gd name="connsiteX97" fmla="*/ 1590196 w 2422397"/>
              <a:gd name="connsiteY97" fmla="*/ 1595914 h 6858000"/>
              <a:gd name="connsiteX98" fmla="*/ 1624363 w 2422397"/>
              <a:gd name="connsiteY98" fmla="*/ 1502483 h 6858000"/>
              <a:gd name="connsiteX99" fmla="*/ 1631539 w 2422397"/>
              <a:gd name="connsiteY99" fmla="*/ 1431520 h 6858000"/>
              <a:gd name="connsiteX100" fmla="*/ 1646296 w 2422397"/>
              <a:gd name="connsiteY100" fmla="*/ 1333057 h 6858000"/>
              <a:gd name="connsiteX101" fmla="*/ 1696091 w 2422397"/>
              <a:gd name="connsiteY101" fmla="*/ 1202078 h 6858000"/>
              <a:gd name="connsiteX102" fmla="*/ 1706993 w 2422397"/>
              <a:gd name="connsiteY102" fmla="*/ 1104797 h 6858000"/>
              <a:gd name="connsiteX103" fmla="*/ 1777273 w 2422397"/>
              <a:gd name="connsiteY103" fmla="*/ 916268 h 6858000"/>
              <a:gd name="connsiteX104" fmla="*/ 1850836 w 2422397"/>
              <a:gd name="connsiteY104" fmla="*/ 825516 h 6858000"/>
              <a:gd name="connsiteX105" fmla="*/ 1911831 w 2422397"/>
              <a:gd name="connsiteY105" fmla="*/ 696577 h 6858000"/>
              <a:gd name="connsiteX106" fmla="*/ 1942209 w 2422397"/>
              <a:gd name="connsiteY106" fmla="*/ 575807 h 6858000"/>
              <a:gd name="connsiteX107" fmla="*/ 1951374 w 2422397"/>
              <a:gd name="connsiteY107" fmla="*/ 556682 h 6858000"/>
              <a:gd name="connsiteX108" fmla="*/ 1951170 w 2422397"/>
              <a:gd name="connsiteY108" fmla="*/ 526639 h 6858000"/>
              <a:gd name="connsiteX109" fmla="*/ 1949059 w 2422397"/>
              <a:gd name="connsiteY109" fmla="*/ 405872 h 6858000"/>
              <a:gd name="connsiteX110" fmla="*/ 1954018 w 2422397"/>
              <a:gd name="connsiteY110" fmla="*/ 307622 h 6858000"/>
              <a:gd name="connsiteX111" fmla="*/ 1967790 w 2422397"/>
              <a:gd name="connsiteY111" fmla="*/ 198682 h 6858000"/>
              <a:gd name="connsiteX112" fmla="*/ 1971093 w 2422397"/>
              <a:gd name="connsiteY112" fmla="*/ 127747 h 6858000"/>
              <a:gd name="connsiteX113" fmla="*/ 1951841 w 2422397"/>
              <a:gd name="connsiteY113" fmla="*/ 4678 h 6858000"/>
              <a:gd name="connsiteX114" fmla="*/ 1953649 w 2422397"/>
              <a:gd name="connsiteY11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57889 w 2422397"/>
              <a:gd name="connsiteY62" fmla="*/ 4481699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1011638 w 2422397"/>
              <a:gd name="connsiteY63" fmla="*/ 4352312 h 6858000"/>
              <a:gd name="connsiteX64" fmla="*/ 1049579 w 2422397"/>
              <a:gd name="connsiteY64" fmla="*/ 4237953 h 6858000"/>
              <a:gd name="connsiteX65" fmla="*/ 1041314 w 2422397"/>
              <a:gd name="connsiteY65" fmla="*/ 4139706 h 6858000"/>
              <a:gd name="connsiteX66" fmla="*/ 1049328 w 2422397"/>
              <a:gd name="connsiteY66" fmla="*/ 4134671 h 6858000"/>
              <a:gd name="connsiteX67" fmla="*/ 1061133 w 2422397"/>
              <a:gd name="connsiteY67" fmla="*/ 4074160 h 6858000"/>
              <a:gd name="connsiteX68" fmla="*/ 1059121 w 2422397"/>
              <a:gd name="connsiteY68" fmla="*/ 3844497 h 6858000"/>
              <a:gd name="connsiteX69" fmla="*/ 1083386 w 2422397"/>
              <a:gd name="connsiteY69" fmla="*/ 3726730 h 6858000"/>
              <a:gd name="connsiteX70" fmla="*/ 1098990 w 2422397"/>
              <a:gd name="connsiteY70" fmla="*/ 3687782 h 6858000"/>
              <a:gd name="connsiteX71" fmla="*/ 1124701 w 2422397"/>
              <a:gd name="connsiteY71" fmla="*/ 3622348 h 6858000"/>
              <a:gd name="connsiteX72" fmla="*/ 1161137 w 2422397"/>
              <a:gd name="connsiteY72" fmla="*/ 3580464 h 6858000"/>
              <a:gd name="connsiteX73" fmla="*/ 1175812 w 2422397"/>
              <a:gd name="connsiteY73" fmla="*/ 3522969 h 6858000"/>
              <a:gd name="connsiteX74" fmla="*/ 1156951 w 2422397"/>
              <a:gd name="connsiteY74" fmla="*/ 3500538 h 6858000"/>
              <a:gd name="connsiteX75" fmla="*/ 1179877 w 2422397"/>
              <a:gd name="connsiteY75" fmla="*/ 3441984 h 6858000"/>
              <a:gd name="connsiteX76" fmla="*/ 1217096 w 2422397"/>
              <a:gd name="connsiteY76" fmla="*/ 3354156 h 6858000"/>
              <a:gd name="connsiteX77" fmla="*/ 1232811 w 2422397"/>
              <a:gd name="connsiteY77" fmla="*/ 3301153 h 6858000"/>
              <a:gd name="connsiteX78" fmla="*/ 1281985 w 2422397"/>
              <a:gd name="connsiteY78" fmla="*/ 3158933 h 6858000"/>
              <a:gd name="connsiteX79" fmla="*/ 1335997 w 2422397"/>
              <a:gd name="connsiteY79" fmla="*/ 3018423 h 6858000"/>
              <a:gd name="connsiteX80" fmla="*/ 1394864 w 2422397"/>
              <a:gd name="connsiteY80" fmla="*/ 2946152 h 6858000"/>
              <a:gd name="connsiteX81" fmla="*/ 1436360 w 2422397"/>
              <a:gd name="connsiteY81" fmla="*/ 2829469 h 6858000"/>
              <a:gd name="connsiteX82" fmla="*/ 1447242 w 2422397"/>
              <a:gd name="connsiteY82" fmla="*/ 2811546 h 6858000"/>
              <a:gd name="connsiteX83" fmla="*/ 1449881 w 2422397"/>
              <a:gd name="connsiteY83" fmla="*/ 2781535 h 6858000"/>
              <a:gd name="connsiteX84" fmla="*/ 1459218 w 2422397"/>
              <a:gd name="connsiteY84" fmla="*/ 2660724 h 6858000"/>
              <a:gd name="connsiteX85" fmla="*/ 1455455 w 2422397"/>
              <a:gd name="connsiteY85" fmla="*/ 2560980 h 6858000"/>
              <a:gd name="connsiteX86" fmla="*/ 1497362 w 2422397"/>
              <a:gd name="connsiteY86" fmla="*/ 2456303 h 6858000"/>
              <a:gd name="connsiteX87" fmla="*/ 1507343 w 2422397"/>
              <a:gd name="connsiteY87" fmla="*/ 2385923 h 6858000"/>
              <a:gd name="connsiteX88" fmla="*/ 1540772 w 2422397"/>
              <a:gd name="connsiteY88" fmla="*/ 2256097 h 6858000"/>
              <a:gd name="connsiteX89" fmla="*/ 1569381 w 2422397"/>
              <a:gd name="connsiteY89" fmla="*/ 2165158 h 6858000"/>
              <a:gd name="connsiteX90" fmla="*/ 1576109 w 2422397"/>
              <a:gd name="connsiteY90" fmla="*/ 2078660 h 6858000"/>
              <a:gd name="connsiteX91" fmla="*/ 1564751 w 2422397"/>
              <a:gd name="connsiteY91" fmla="*/ 2009574 h 6858000"/>
              <a:gd name="connsiteX92" fmla="*/ 1571917 w 2422397"/>
              <a:gd name="connsiteY92" fmla="*/ 1903700 h 6858000"/>
              <a:gd name="connsiteX93" fmla="*/ 1564944 w 2422397"/>
              <a:gd name="connsiteY93" fmla="*/ 1821321 h 6858000"/>
              <a:gd name="connsiteX94" fmla="*/ 1579022 w 2422397"/>
              <a:gd name="connsiteY94" fmla="*/ 1718757 h 6858000"/>
              <a:gd name="connsiteX95" fmla="*/ 1590196 w 2422397"/>
              <a:gd name="connsiteY95" fmla="*/ 1595914 h 6858000"/>
              <a:gd name="connsiteX96" fmla="*/ 1624363 w 2422397"/>
              <a:gd name="connsiteY96" fmla="*/ 1502483 h 6858000"/>
              <a:gd name="connsiteX97" fmla="*/ 1631539 w 2422397"/>
              <a:gd name="connsiteY97" fmla="*/ 1431520 h 6858000"/>
              <a:gd name="connsiteX98" fmla="*/ 1646296 w 2422397"/>
              <a:gd name="connsiteY98" fmla="*/ 1333057 h 6858000"/>
              <a:gd name="connsiteX99" fmla="*/ 1696091 w 2422397"/>
              <a:gd name="connsiteY99" fmla="*/ 1202078 h 6858000"/>
              <a:gd name="connsiteX100" fmla="*/ 1706993 w 2422397"/>
              <a:gd name="connsiteY100" fmla="*/ 1104797 h 6858000"/>
              <a:gd name="connsiteX101" fmla="*/ 1777273 w 2422397"/>
              <a:gd name="connsiteY101" fmla="*/ 916268 h 6858000"/>
              <a:gd name="connsiteX102" fmla="*/ 1850836 w 2422397"/>
              <a:gd name="connsiteY102" fmla="*/ 825516 h 6858000"/>
              <a:gd name="connsiteX103" fmla="*/ 1911831 w 2422397"/>
              <a:gd name="connsiteY103" fmla="*/ 696577 h 6858000"/>
              <a:gd name="connsiteX104" fmla="*/ 1942209 w 2422397"/>
              <a:gd name="connsiteY104" fmla="*/ 575807 h 6858000"/>
              <a:gd name="connsiteX105" fmla="*/ 1951374 w 2422397"/>
              <a:gd name="connsiteY105" fmla="*/ 556682 h 6858000"/>
              <a:gd name="connsiteX106" fmla="*/ 1951170 w 2422397"/>
              <a:gd name="connsiteY106" fmla="*/ 526639 h 6858000"/>
              <a:gd name="connsiteX107" fmla="*/ 1949059 w 2422397"/>
              <a:gd name="connsiteY107" fmla="*/ 405872 h 6858000"/>
              <a:gd name="connsiteX108" fmla="*/ 1954018 w 2422397"/>
              <a:gd name="connsiteY108" fmla="*/ 307622 h 6858000"/>
              <a:gd name="connsiteX109" fmla="*/ 1967790 w 2422397"/>
              <a:gd name="connsiteY109" fmla="*/ 198682 h 6858000"/>
              <a:gd name="connsiteX110" fmla="*/ 1971093 w 2422397"/>
              <a:gd name="connsiteY110" fmla="*/ 127747 h 6858000"/>
              <a:gd name="connsiteX111" fmla="*/ 1951841 w 2422397"/>
              <a:gd name="connsiteY111" fmla="*/ 4678 h 6858000"/>
              <a:gd name="connsiteX112" fmla="*/ 1953649 w 2422397"/>
              <a:gd name="connsiteY11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0651 w 2422397"/>
              <a:gd name="connsiteY38" fmla="*/ 5331990 h 6858000"/>
              <a:gd name="connsiteX39" fmla="*/ 725358 w 2422397"/>
              <a:gd name="connsiteY39" fmla="*/ 5309193 h 6858000"/>
              <a:gd name="connsiteX40" fmla="*/ 726926 w 2422397"/>
              <a:gd name="connsiteY40" fmla="*/ 5311182 h 6858000"/>
              <a:gd name="connsiteX41" fmla="*/ 727761 w 2422397"/>
              <a:gd name="connsiteY41" fmla="*/ 5304702 h 6858000"/>
              <a:gd name="connsiteX42" fmla="*/ 732974 w 2422397"/>
              <a:gd name="connsiteY42" fmla="*/ 5303522 h 6858000"/>
              <a:gd name="connsiteX43" fmla="*/ 762873 w 2422397"/>
              <a:gd name="connsiteY43" fmla="*/ 5269094 h 6858000"/>
              <a:gd name="connsiteX44" fmla="*/ 784867 w 2422397"/>
              <a:gd name="connsiteY44" fmla="*/ 5235785 h 6858000"/>
              <a:gd name="connsiteX45" fmla="*/ 796271 w 2422397"/>
              <a:gd name="connsiteY45" fmla="*/ 5175473 h 6858000"/>
              <a:gd name="connsiteX46" fmla="*/ 821529 w 2422397"/>
              <a:gd name="connsiteY46" fmla="*/ 5012929 h 6858000"/>
              <a:gd name="connsiteX47" fmla="*/ 846340 w 2422397"/>
              <a:gd name="connsiteY47" fmla="*/ 4944976 h 6858000"/>
              <a:gd name="connsiteX48" fmla="*/ 840157 w 2422397"/>
              <a:gd name="connsiteY48" fmla="*/ 4872869 h 6858000"/>
              <a:gd name="connsiteX49" fmla="*/ 855718 w 2422397"/>
              <a:gd name="connsiteY49" fmla="*/ 4850916 h 6858000"/>
              <a:gd name="connsiteX50" fmla="*/ 858709 w 2422397"/>
              <a:gd name="connsiteY50" fmla="*/ 4847264 h 6858000"/>
              <a:gd name="connsiteX51" fmla="*/ 863990 w 2422397"/>
              <a:gd name="connsiteY51" fmla="*/ 4829718 h 6858000"/>
              <a:gd name="connsiteX52" fmla="*/ 873842 w 2422397"/>
              <a:gd name="connsiteY52" fmla="*/ 4828439 h 6858000"/>
              <a:gd name="connsiteX53" fmla="*/ 887779 w 2422397"/>
              <a:gd name="connsiteY53" fmla="*/ 4804655 h 6858000"/>
              <a:gd name="connsiteX54" fmla="*/ 893894 w 2422397"/>
              <a:gd name="connsiteY54" fmla="*/ 4777060 h 6858000"/>
              <a:gd name="connsiteX55" fmla="*/ 883546 w 2422397"/>
              <a:gd name="connsiteY55" fmla="*/ 4777089 h 6858000"/>
              <a:gd name="connsiteX56" fmla="*/ 883812 w 2422397"/>
              <a:gd name="connsiteY56" fmla="*/ 4774559 h 6858000"/>
              <a:gd name="connsiteX57" fmla="*/ 903401 w 2422397"/>
              <a:gd name="connsiteY57" fmla="*/ 4679442 h 6858000"/>
              <a:gd name="connsiteX58" fmla="*/ 916253 w 2422397"/>
              <a:gd name="connsiteY58" fmla="*/ 4651970 h 6858000"/>
              <a:gd name="connsiteX59" fmla="*/ 922608 w 2422397"/>
              <a:gd name="connsiteY59" fmla="*/ 4649785 h 6858000"/>
              <a:gd name="connsiteX60" fmla="*/ 924139 w 2422397"/>
              <a:gd name="connsiteY60" fmla="*/ 4631605 h 6858000"/>
              <a:gd name="connsiteX61" fmla="*/ 985938 w 2422397"/>
              <a:gd name="connsiteY61" fmla="*/ 4515358 h 6858000"/>
              <a:gd name="connsiteX62" fmla="*/ 1011638 w 2422397"/>
              <a:gd name="connsiteY62" fmla="*/ 4352312 h 6858000"/>
              <a:gd name="connsiteX63" fmla="*/ 1049579 w 2422397"/>
              <a:gd name="connsiteY63" fmla="*/ 4237953 h 6858000"/>
              <a:gd name="connsiteX64" fmla="*/ 1041314 w 2422397"/>
              <a:gd name="connsiteY64" fmla="*/ 4139706 h 6858000"/>
              <a:gd name="connsiteX65" fmla="*/ 1049328 w 2422397"/>
              <a:gd name="connsiteY65" fmla="*/ 4134671 h 6858000"/>
              <a:gd name="connsiteX66" fmla="*/ 1061133 w 2422397"/>
              <a:gd name="connsiteY66" fmla="*/ 4074160 h 6858000"/>
              <a:gd name="connsiteX67" fmla="*/ 1059121 w 2422397"/>
              <a:gd name="connsiteY67" fmla="*/ 3844497 h 6858000"/>
              <a:gd name="connsiteX68" fmla="*/ 1083386 w 2422397"/>
              <a:gd name="connsiteY68" fmla="*/ 3726730 h 6858000"/>
              <a:gd name="connsiteX69" fmla="*/ 1098990 w 2422397"/>
              <a:gd name="connsiteY69" fmla="*/ 3687782 h 6858000"/>
              <a:gd name="connsiteX70" fmla="*/ 1124701 w 2422397"/>
              <a:gd name="connsiteY70" fmla="*/ 3622348 h 6858000"/>
              <a:gd name="connsiteX71" fmla="*/ 1161137 w 2422397"/>
              <a:gd name="connsiteY71" fmla="*/ 3580464 h 6858000"/>
              <a:gd name="connsiteX72" fmla="*/ 1175812 w 2422397"/>
              <a:gd name="connsiteY72" fmla="*/ 3522969 h 6858000"/>
              <a:gd name="connsiteX73" fmla="*/ 1156951 w 2422397"/>
              <a:gd name="connsiteY73" fmla="*/ 3500538 h 6858000"/>
              <a:gd name="connsiteX74" fmla="*/ 1179877 w 2422397"/>
              <a:gd name="connsiteY74" fmla="*/ 3441984 h 6858000"/>
              <a:gd name="connsiteX75" fmla="*/ 1217096 w 2422397"/>
              <a:gd name="connsiteY75" fmla="*/ 3354156 h 6858000"/>
              <a:gd name="connsiteX76" fmla="*/ 1232811 w 2422397"/>
              <a:gd name="connsiteY76" fmla="*/ 3301153 h 6858000"/>
              <a:gd name="connsiteX77" fmla="*/ 1281985 w 2422397"/>
              <a:gd name="connsiteY77" fmla="*/ 3158933 h 6858000"/>
              <a:gd name="connsiteX78" fmla="*/ 1335997 w 2422397"/>
              <a:gd name="connsiteY78" fmla="*/ 3018423 h 6858000"/>
              <a:gd name="connsiteX79" fmla="*/ 1394864 w 2422397"/>
              <a:gd name="connsiteY79" fmla="*/ 2946152 h 6858000"/>
              <a:gd name="connsiteX80" fmla="*/ 1436360 w 2422397"/>
              <a:gd name="connsiteY80" fmla="*/ 2829469 h 6858000"/>
              <a:gd name="connsiteX81" fmla="*/ 1447242 w 2422397"/>
              <a:gd name="connsiteY81" fmla="*/ 2811546 h 6858000"/>
              <a:gd name="connsiteX82" fmla="*/ 1449881 w 2422397"/>
              <a:gd name="connsiteY82" fmla="*/ 2781535 h 6858000"/>
              <a:gd name="connsiteX83" fmla="*/ 1459218 w 2422397"/>
              <a:gd name="connsiteY83" fmla="*/ 2660724 h 6858000"/>
              <a:gd name="connsiteX84" fmla="*/ 1455455 w 2422397"/>
              <a:gd name="connsiteY84" fmla="*/ 2560980 h 6858000"/>
              <a:gd name="connsiteX85" fmla="*/ 1497362 w 2422397"/>
              <a:gd name="connsiteY85" fmla="*/ 2456303 h 6858000"/>
              <a:gd name="connsiteX86" fmla="*/ 1507343 w 2422397"/>
              <a:gd name="connsiteY86" fmla="*/ 2385923 h 6858000"/>
              <a:gd name="connsiteX87" fmla="*/ 1540772 w 2422397"/>
              <a:gd name="connsiteY87" fmla="*/ 2256097 h 6858000"/>
              <a:gd name="connsiteX88" fmla="*/ 1569381 w 2422397"/>
              <a:gd name="connsiteY88" fmla="*/ 2165158 h 6858000"/>
              <a:gd name="connsiteX89" fmla="*/ 1576109 w 2422397"/>
              <a:gd name="connsiteY89" fmla="*/ 2078660 h 6858000"/>
              <a:gd name="connsiteX90" fmla="*/ 1564751 w 2422397"/>
              <a:gd name="connsiteY90" fmla="*/ 2009574 h 6858000"/>
              <a:gd name="connsiteX91" fmla="*/ 1571917 w 2422397"/>
              <a:gd name="connsiteY91" fmla="*/ 1903700 h 6858000"/>
              <a:gd name="connsiteX92" fmla="*/ 1564944 w 2422397"/>
              <a:gd name="connsiteY92" fmla="*/ 1821321 h 6858000"/>
              <a:gd name="connsiteX93" fmla="*/ 1579022 w 2422397"/>
              <a:gd name="connsiteY93" fmla="*/ 1718757 h 6858000"/>
              <a:gd name="connsiteX94" fmla="*/ 1590196 w 2422397"/>
              <a:gd name="connsiteY94" fmla="*/ 1595914 h 6858000"/>
              <a:gd name="connsiteX95" fmla="*/ 1624363 w 2422397"/>
              <a:gd name="connsiteY95" fmla="*/ 1502483 h 6858000"/>
              <a:gd name="connsiteX96" fmla="*/ 1631539 w 2422397"/>
              <a:gd name="connsiteY96" fmla="*/ 1431520 h 6858000"/>
              <a:gd name="connsiteX97" fmla="*/ 1646296 w 2422397"/>
              <a:gd name="connsiteY97" fmla="*/ 1333057 h 6858000"/>
              <a:gd name="connsiteX98" fmla="*/ 1696091 w 2422397"/>
              <a:gd name="connsiteY98" fmla="*/ 1202078 h 6858000"/>
              <a:gd name="connsiteX99" fmla="*/ 1706993 w 2422397"/>
              <a:gd name="connsiteY99" fmla="*/ 1104797 h 6858000"/>
              <a:gd name="connsiteX100" fmla="*/ 1777273 w 2422397"/>
              <a:gd name="connsiteY100" fmla="*/ 916268 h 6858000"/>
              <a:gd name="connsiteX101" fmla="*/ 1850836 w 2422397"/>
              <a:gd name="connsiteY101" fmla="*/ 825516 h 6858000"/>
              <a:gd name="connsiteX102" fmla="*/ 1911831 w 2422397"/>
              <a:gd name="connsiteY102" fmla="*/ 696577 h 6858000"/>
              <a:gd name="connsiteX103" fmla="*/ 1942209 w 2422397"/>
              <a:gd name="connsiteY103" fmla="*/ 575807 h 6858000"/>
              <a:gd name="connsiteX104" fmla="*/ 1951374 w 2422397"/>
              <a:gd name="connsiteY104" fmla="*/ 556682 h 6858000"/>
              <a:gd name="connsiteX105" fmla="*/ 1951170 w 2422397"/>
              <a:gd name="connsiteY105" fmla="*/ 526639 h 6858000"/>
              <a:gd name="connsiteX106" fmla="*/ 1949059 w 2422397"/>
              <a:gd name="connsiteY106" fmla="*/ 405872 h 6858000"/>
              <a:gd name="connsiteX107" fmla="*/ 1954018 w 2422397"/>
              <a:gd name="connsiteY107" fmla="*/ 307622 h 6858000"/>
              <a:gd name="connsiteX108" fmla="*/ 1967790 w 2422397"/>
              <a:gd name="connsiteY108" fmla="*/ 198682 h 6858000"/>
              <a:gd name="connsiteX109" fmla="*/ 1971093 w 2422397"/>
              <a:gd name="connsiteY109" fmla="*/ 127747 h 6858000"/>
              <a:gd name="connsiteX110" fmla="*/ 1951841 w 2422397"/>
              <a:gd name="connsiteY110" fmla="*/ 4678 h 6858000"/>
              <a:gd name="connsiteX111" fmla="*/ 1953649 w 2422397"/>
              <a:gd name="connsiteY11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54861 w 2422397"/>
              <a:gd name="connsiteY35" fmla="*/ 5538948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68724 w 2422397"/>
              <a:gd name="connsiteY9" fmla="*/ 6547069 h 6858000"/>
              <a:gd name="connsiteX10" fmla="*/ 199197 w 2422397"/>
              <a:gd name="connsiteY10" fmla="*/ 6509743 h 6858000"/>
              <a:gd name="connsiteX11" fmla="*/ 247224 w 2422397"/>
              <a:gd name="connsiteY11" fmla="*/ 6455839 h 6858000"/>
              <a:gd name="connsiteX12" fmla="*/ 270687 w 2422397"/>
              <a:gd name="connsiteY12" fmla="*/ 6418363 h 6858000"/>
              <a:gd name="connsiteX13" fmla="*/ 339376 w 2422397"/>
              <a:gd name="connsiteY13" fmla="*/ 6322934 h 6858000"/>
              <a:gd name="connsiteX14" fmla="*/ 393529 w 2422397"/>
              <a:gd name="connsiteY14" fmla="*/ 6259863 h 6858000"/>
              <a:gd name="connsiteX15" fmla="*/ 443949 w 2422397"/>
              <a:gd name="connsiteY15" fmla="*/ 6218313 h 6858000"/>
              <a:gd name="connsiteX16" fmla="*/ 478259 w 2422397"/>
              <a:gd name="connsiteY16" fmla="*/ 6183918 h 6858000"/>
              <a:gd name="connsiteX17" fmla="*/ 482177 w 2422397"/>
              <a:gd name="connsiteY17" fmla="*/ 6173358 h 6858000"/>
              <a:gd name="connsiteX18" fmla="*/ 482556 w 2422397"/>
              <a:gd name="connsiteY18" fmla="*/ 6173443 h 6858000"/>
              <a:gd name="connsiteX19" fmla="*/ 485673 w 2422397"/>
              <a:gd name="connsiteY19" fmla="*/ 6162875 h 6858000"/>
              <a:gd name="connsiteX20" fmla="*/ 524588 w 2422397"/>
              <a:gd name="connsiteY20" fmla="*/ 6111327 h 6858000"/>
              <a:gd name="connsiteX21" fmla="*/ 547843 w 2422397"/>
              <a:gd name="connsiteY21" fmla="*/ 6075666 h 6858000"/>
              <a:gd name="connsiteX22" fmla="*/ 562259 w 2422397"/>
              <a:gd name="connsiteY22" fmla="*/ 6054865 h 6858000"/>
              <a:gd name="connsiteX23" fmla="*/ 571463 w 2422397"/>
              <a:gd name="connsiteY23" fmla="*/ 6045606 h 6858000"/>
              <a:gd name="connsiteX24" fmla="*/ 573012 w 2422397"/>
              <a:gd name="connsiteY24" fmla="*/ 6046223 h 6858000"/>
              <a:gd name="connsiteX25" fmla="*/ 584071 w 2422397"/>
              <a:gd name="connsiteY25" fmla="*/ 5992286 h 6858000"/>
              <a:gd name="connsiteX26" fmla="*/ 587812 w 2422397"/>
              <a:gd name="connsiteY26" fmla="*/ 5987907 h 6858000"/>
              <a:gd name="connsiteX27" fmla="*/ 592115 w 2422397"/>
              <a:gd name="connsiteY27" fmla="*/ 5949187 h 6858000"/>
              <a:gd name="connsiteX28" fmla="*/ 595889 w 2422397"/>
              <a:gd name="connsiteY28" fmla="*/ 5931081 h 6858000"/>
              <a:gd name="connsiteX29" fmla="*/ 593758 w 2422397"/>
              <a:gd name="connsiteY29" fmla="*/ 5922047 h 6858000"/>
              <a:gd name="connsiteX30" fmla="*/ 600949 w 2422397"/>
              <a:gd name="connsiteY30" fmla="*/ 5897316 h 6858000"/>
              <a:gd name="connsiteX31" fmla="*/ 602981 w 2422397"/>
              <a:gd name="connsiteY31" fmla="*/ 5895955 h 6858000"/>
              <a:gd name="connsiteX32" fmla="*/ 604430 w 2422397"/>
              <a:gd name="connsiteY32" fmla="*/ 5870052 h 6858000"/>
              <a:gd name="connsiteX33" fmla="*/ 631983 w 2422397"/>
              <a:gd name="connsiteY33" fmla="*/ 5814475 h 6858000"/>
              <a:gd name="connsiteX34" fmla="*/ 654861 w 2422397"/>
              <a:gd name="connsiteY34" fmla="*/ 5538948 h 6858000"/>
              <a:gd name="connsiteX35" fmla="*/ 723657 w 2422397"/>
              <a:gd name="connsiteY35" fmla="*/ 5356170 h 6858000"/>
              <a:gd name="connsiteX36" fmla="*/ 723661 w 2422397"/>
              <a:gd name="connsiteY36" fmla="*/ 5356076 h 6858000"/>
              <a:gd name="connsiteX37" fmla="*/ 725358 w 2422397"/>
              <a:gd name="connsiteY37" fmla="*/ 5309193 h 6858000"/>
              <a:gd name="connsiteX38" fmla="*/ 726926 w 2422397"/>
              <a:gd name="connsiteY38" fmla="*/ 5311182 h 6858000"/>
              <a:gd name="connsiteX39" fmla="*/ 727761 w 2422397"/>
              <a:gd name="connsiteY39" fmla="*/ 5304702 h 6858000"/>
              <a:gd name="connsiteX40" fmla="*/ 732974 w 2422397"/>
              <a:gd name="connsiteY40" fmla="*/ 5303522 h 6858000"/>
              <a:gd name="connsiteX41" fmla="*/ 762873 w 2422397"/>
              <a:gd name="connsiteY41" fmla="*/ 5269094 h 6858000"/>
              <a:gd name="connsiteX42" fmla="*/ 784867 w 2422397"/>
              <a:gd name="connsiteY42" fmla="*/ 5235785 h 6858000"/>
              <a:gd name="connsiteX43" fmla="*/ 796271 w 2422397"/>
              <a:gd name="connsiteY43" fmla="*/ 5175473 h 6858000"/>
              <a:gd name="connsiteX44" fmla="*/ 821529 w 2422397"/>
              <a:gd name="connsiteY44" fmla="*/ 5012929 h 6858000"/>
              <a:gd name="connsiteX45" fmla="*/ 846340 w 2422397"/>
              <a:gd name="connsiteY45" fmla="*/ 4944976 h 6858000"/>
              <a:gd name="connsiteX46" fmla="*/ 840157 w 2422397"/>
              <a:gd name="connsiteY46" fmla="*/ 4872869 h 6858000"/>
              <a:gd name="connsiteX47" fmla="*/ 855718 w 2422397"/>
              <a:gd name="connsiteY47" fmla="*/ 4850916 h 6858000"/>
              <a:gd name="connsiteX48" fmla="*/ 858709 w 2422397"/>
              <a:gd name="connsiteY48" fmla="*/ 4847264 h 6858000"/>
              <a:gd name="connsiteX49" fmla="*/ 863990 w 2422397"/>
              <a:gd name="connsiteY49" fmla="*/ 4829718 h 6858000"/>
              <a:gd name="connsiteX50" fmla="*/ 873842 w 2422397"/>
              <a:gd name="connsiteY50" fmla="*/ 4828439 h 6858000"/>
              <a:gd name="connsiteX51" fmla="*/ 887779 w 2422397"/>
              <a:gd name="connsiteY51" fmla="*/ 4804655 h 6858000"/>
              <a:gd name="connsiteX52" fmla="*/ 893894 w 2422397"/>
              <a:gd name="connsiteY52" fmla="*/ 4777060 h 6858000"/>
              <a:gd name="connsiteX53" fmla="*/ 883546 w 2422397"/>
              <a:gd name="connsiteY53" fmla="*/ 4777089 h 6858000"/>
              <a:gd name="connsiteX54" fmla="*/ 883812 w 2422397"/>
              <a:gd name="connsiteY54" fmla="*/ 4774559 h 6858000"/>
              <a:gd name="connsiteX55" fmla="*/ 903401 w 2422397"/>
              <a:gd name="connsiteY55" fmla="*/ 4679442 h 6858000"/>
              <a:gd name="connsiteX56" fmla="*/ 916253 w 2422397"/>
              <a:gd name="connsiteY56" fmla="*/ 4651970 h 6858000"/>
              <a:gd name="connsiteX57" fmla="*/ 922608 w 2422397"/>
              <a:gd name="connsiteY57" fmla="*/ 4649785 h 6858000"/>
              <a:gd name="connsiteX58" fmla="*/ 924139 w 2422397"/>
              <a:gd name="connsiteY58" fmla="*/ 4631605 h 6858000"/>
              <a:gd name="connsiteX59" fmla="*/ 985938 w 2422397"/>
              <a:gd name="connsiteY59" fmla="*/ 4515358 h 6858000"/>
              <a:gd name="connsiteX60" fmla="*/ 1011638 w 2422397"/>
              <a:gd name="connsiteY60" fmla="*/ 4352312 h 6858000"/>
              <a:gd name="connsiteX61" fmla="*/ 1049579 w 2422397"/>
              <a:gd name="connsiteY61" fmla="*/ 4237953 h 6858000"/>
              <a:gd name="connsiteX62" fmla="*/ 1041314 w 2422397"/>
              <a:gd name="connsiteY62" fmla="*/ 4139706 h 6858000"/>
              <a:gd name="connsiteX63" fmla="*/ 1049328 w 2422397"/>
              <a:gd name="connsiteY63" fmla="*/ 4134671 h 6858000"/>
              <a:gd name="connsiteX64" fmla="*/ 1061133 w 2422397"/>
              <a:gd name="connsiteY64" fmla="*/ 4074160 h 6858000"/>
              <a:gd name="connsiteX65" fmla="*/ 1059121 w 2422397"/>
              <a:gd name="connsiteY65" fmla="*/ 3844497 h 6858000"/>
              <a:gd name="connsiteX66" fmla="*/ 1083386 w 2422397"/>
              <a:gd name="connsiteY66" fmla="*/ 3726730 h 6858000"/>
              <a:gd name="connsiteX67" fmla="*/ 1098990 w 2422397"/>
              <a:gd name="connsiteY67" fmla="*/ 3687782 h 6858000"/>
              <a:gd name="connsiteX68" fmla="*/ 1124701 w 2422397"/>
              <a:gd name="connsiteY68" fmla="*/ 3622348 h 6858000"/>
              <a:gd name="connsiteX69" fmla="*/ 1161137 w 2422397"/>
              <a:gd name="connsiteY69" fmla="*/ 3580464 h 6858000"/>
              <a:gd name="connsiteX70" fmla="*/ 1175812 w 2422397"/>
              <a:gd name="connsiteY70" fmla="*/ 3522969 h 6858000"/>
              <a:gd name="connsiteX71" fmla="*/ 1156951 w 2422397"/>
              <a:gd name="connsiteY71" fmla="*/ 3500538 h 6858000"/>
              <a:gd name="connsiteX72" fmla="*/ 1179877 w 2422397"/>
              <a:gd name="connsiteY72" fmla="*/ 3441984 h 6858000"/>
              <a:gd name="connsiteX73" fmla="*/ 1217096 w 2422397"/>
              <a:gd name="connsiteY73" fmla="*/ 3354156 h 6858000"/>
              <a:gd name="connsiteX74" fmla="*/ 1232811 w 2422397"/>
              <a:gd name="connsiteY74" fmla="*/ 3301153 h 6858000"/>
              <a:gd name="connsiteX75" fmla="*/ 1281985 w 2422397"/>
              <a:gd name="connsiteY75" fmla="*/ 3158933 h 6858000"/>
              <a:gd name="connsiteX76" fmla="*/ 1335997 w 2422397"/>
              <a:gd name="connsiteY76" fmla="*/ 3018423 h 6858000"/>
              <a:gd name="connsiteX77" fmla="*/ 1394864 w 2422397"/>
              <a:gd name="connsiteY77" fmla="*/ 2946152 h 6858000"/>
              <a:gd name="connsiteX78" fmla="*/ 1436360 w 2422397"/>
              <a:gd name="connsiteY78" fmla="*/ 2829469 h 6858000"/>
              <a:gd name="connsiteX79" fmla="*/ 1447242 w 2422397"/>
              <a:gd name="connsiteY79" fmla="*/ 2811546 h 6858000"/>
              <a:gd name="connsiteX80" fmla="*/ 1449881 w 2422397"/>
              <a:gd name="connsiteY80" fmla="*/ 2781535 h 6858000"/>
              <a:gd name="connsiteX81" fmla="*/ 1459218 w 2422397"/>
              <a:gd name="connsiteY81" fmla="*/ 2660724 h 6858000"/>
              <a:gd name="connsiteX82" fmla="*/ 1455455 w 2422397"/>
              <a:gd name="connsiteY82" fmla="*/ 2560980 h 6858000"/>
              <a:gd name="connsiteX83" fmla="*/ 1497362 w 2422397"/>
              <a:gd name="connsiteY83" fmla="*/ 2456303 h 6858000"/>
              <a:gd name="connsiteX84" fmla="*/ 1507343 w 2422397"/>
              <a:gd name="connsiteY84" fmla="*/ 2385923 h 6858000"/>
              <a:gd name="connsiteX85" fmla="*/ 1540772 w 2422397"/>
              <a:gd name="connsiteY85" fmla="*/ 2256097 h 6858000"/>
              <a:gd name="connsiteX86" fmla="*/ 1569381 w 2422397"/>
              <a:gd name="connsiteY86" fmla="*/ 2165158 h 6858000"/>
              <a:gd name="connsiteX87" fmla="*/ 1576109 w 2422397"/>
              <a:gd name="connsiteY87" fmla="*/ 2078660 h 6858000"/>
              <a:gd name="connsiteX88" fmla="*/ 1564751 w 2422397"/>
              <a:gd name="connsiteY88" fmla="*/ 2009574 h 6858000"/>
              <a:gd name="connsiteX89" fmla="*/ 1571917 w 2422397"/>
              <a:gd name="connsiteY89" fmla="*/ 1903700 h 6858000"/>
              <a:gd name="connsiteX90" fmla="*/ 1564944 w 2422397"/>
              <a:gd name="connsiteY90" fmla="*/ 1821321 h 6858000"/>
              <a:gd name="connsiteX91" fmla="*/ 1579022 w 2422397"/>
              <a:gd name="connsiteY91" fmla="*/ 1718757 h 6858000"/>
              <a:gd name="connsiteX92" fmla="*/ 1590196 w 2422397"/>
              <a:gd name="connsiteY92" fmla="*/ 1595914 h 6858000"/>
              <a:gd name="connsiteX93" fmla="*/ 1624363 w 2422397"/>
              <a:gd name="connsiteY93" fmla="*/ 1502483 h 6858000"/>
              <a:gd name="connsiteX94" fmla="*/ 1631539 w 2422397"/>
              <a:gd name="connsiteY94" fmla="*/ 1431520 h 6858000"/>
              <a:gd name="connsiteX95" fmla="*/ 1646296 w 2422397"/>
              <a:gd name="connsiteY95" fmla="*/ 1333057 h 6858000"/>
              <a:gd name="connsiteX96" fmla="*/ 1696091 w 2422397"/>
              <a:gd name="connsiteY96" fmla="*/ 1202078 h 6858000"/>
              <a:gd name="connsiteX97" fmla="*/ 1706993 w 2422397"/>
              <a:gd name="connsiteY97" fmla="*/ 1104797 h 6858000"/>
              <a:gd name="connsiteX98" fmla="*/ 1777273 w 2422397"/>
              <a:gd name="connsiteY98" fmla="*/ 916268 h 6858000"/>
              <a:gd name="connsiteX99" fmla="*/ 1850836 w 2422397"/>
              <a:gd name="connsiteY99" fmla="*/ 825516 h 6858000"/>
              <a:gd name="connsiteX100" fmla="*/ 1911831 w 2422397"/>
              <a:gd name="connsiteY100" fmla="*/ 696577 h 6858000"/>
              <a:gd name="connsiteX101" fmla="*/ 1942209 w 2422397"/>
              <a:gd name="connsiteY101" fmla="*/ 575807 h 6858000"/>
              <a:gd name="connsiteX102" fmla="*/ 1951374 w 2422397"/>
              <a:gd name="connsiteY102" fmla="*/ 556682 h 6858000"/>
              <a:gd name="connsiteX103" fmla="*/ 1951170 w 2422397"/>
              <a:gd name="connsiteY103" fmla="*/ 526639 h 6858000"/>
              <a:gd name="connsiteX104" fmla="*/ 1949059 w 2422397"/>
              <a:gd name="connsiteY104" fmla="*/ 405872 h 6858000"/>
              <a:gd name="connsiteX105" fmla="*/ 1954018 w 2422397"/>
              <a:gd name="connsiteY105" fmla="*/ 307622 h 6858000"/>
              <a:gd name="connsiteX106" fmla="*/ 1967790 w 2422397"/>
              <a:gd name="connsiteY106" fmla="*/ 198682 h 6858000"/>
              <a:gd name="connsiteX107" fmla="*/ 1971093 w 2422397"/>
              <a:gd name="connsiteY107" fmla="*/ 127747 h 6858000"/>
              <a:gd name="connsiteX108" fmla="*/ 1951841 w 2422397"/>
              <a:gd name="connsiteY108" fmla="*/ 4678 h 6858000"/>
              <a:gd name="connsiteX109" fmla="*/ 1953649 w 2422397"/>
              <a:gd name="connsiteY109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393529 w 2422397"/>
              <a:gd name="connsiteY13" fmla="*/ 6259863 h 6858000"/>
              <a:gd name="connsiteX14" fmla="*/ 443949 w 2422397"/>
              <a:gd name="connsiteY14" fmla="*/ 6218313 h 6858000"/>
              <a:gd name="connsiteX15" fmla="*/ 478259 w 2422397"/>
              <a:gd name="connsiteY15" fmla="*/ 6183918 h 6858000"/>
              <a:gd name="connsiteX16" fmla="*/ 482177 w 2422397"/>
              <a:gd name="connsiteY16" fmla="*/ 6173358 h 6858000"/>
              <a:gd name="connsiteX17" fmla="*/ 482556 w 2422397"/>
              <a:gd name="connsiteY17" fmla="*/ 6173443 h 6858000"/>
              <a:gd name="connsiteX18" fmla="*/ 485673 w 2422397"/>
              <a:gd name="connsiteY18" fmla="*/ 6162875 h 6858000"/>
              <a:gd name="connsiteX19" fmla="*/ 524588 w 2422397"/>
              <a:gd name="connsiteY19" fmla="*/ 6111327 h 6858000"/>
              <a:gd name="connsiteX20" fmla="*/ 547843 w 2422397"/>
              <a:gd name="connsiteY20" fmla="*/ 6075666 h 6858000"/>
              <a:gd name="connsiteX21" fmla="*/ 562259 w 2422397"/>
              <a:gd name="connsiteY21" fmla="*/ 6054865 h 6858000"/>
              <a:gd name="connsiteX22" fmla="*/ 571463 w 2422397"/>
              <a:gd name="connsiteY22" fmla="*/ 6045606 h 6858000"/>
              <a:gd name="connsiteX23" fmla="*/ 573012 w 2422397"/>
              <a:gd name="connsiteY23" fmla="*/ 6046223 h 6858000"/>
              <a:gd name="connsiteX24" fmla="*/ 584071 w 2422397"/>
              <a:gd name="connsiteY24" fmla="*/ 5992286 h 6858000"/>
              <a:gd name="connsiteX25" fmla="*/ 587812 w 2422397"/>
              <a:gd name="connsiteY25" fmla="*/ 5987907 h 6858000"/>
              <a:gd name="connsiteX26" fmla="*/ 592115 w 2422397"/>
              <a:gd name="connsiteY26" fmla="*/ 5949187 h 6858000"/>
              <a:gd name="connsiteX27" fmla="*/ 595889 w 2422397"/>
              <a:gd name="connsiteY27" fmla="*/ 5931081 h 6858000"/>
              <a:gd name="connsiteX28" fmla="*/ 593758 w 2422397"/>
              <a:gd name="connsiteY28" fmla="*/ 5922047 h 6858000"/>
              <a:gd name="connsiteX29" fmla="*/ 600949 w 2422397"/>
              <a:gd name="connsiteY29" fmla="*/ 5897316 h 6858000"/>
              <a:gd name="connsiteX30" fmla="*/ 602981 w 2422397"/>
              <a:gd name="connsiteY30" fmla="*/ 5895955 h 6858000"/>
              <a:gd name="connsiteX31" fmla="*/ 604430 w 2422397"/>
              <a:gd name="connsiteY31" fmla="*/ 5870052 h 6858000"/>
              <a:gd name="connsiteX32" fmla="*/ 631983 w 2422397"/>
              <a:gd name="connsiteY32" fmla="*/ 5814475 h 6858000"/>
              <a:gd name="connsiteX33" fmla="*/ 654861 w 2422397"/>
              <a:gd name="connsiteY33" fmla="*/ 5538948 h 6858000"/>
              <a:gd name="connsiteX34" fmla="*/ 723657 w 2422397"/>
              <a:gd name="connsiteY34" fmla="*/ 5356170 h 6858000"/>
              <a:gd name="connsiteX35" fmla="*/ 723661 w 2422397"/>
              <a:gd name="connsiteY35" fmla="*/ 5356076 h 6858000"/>
              <a:gd name="connsiteX36" fmla="*/ 725358 w 2422397"/>
              <a:gd name="connsiteY36" fmla="*/ 5309193 h 6858000"/>
              <a:gd name="connsiteX37" fmla="*/ 726926 w 2422397"/>
              <a:gd name="connsiteY37" fmla="*/ 5311182 h 6858000"/>
              <a:gd name="connsiteX38" fmla="*/ 727761 w 2422397"/>
              <a:gd name="connsiteY38" fmla="*/ 5304702 h 6858000"/>
              <a:gd name="connsiteX39" fmla="*/ 732974 w 2422397"/>
              <a:gd name="connsiteY39" fmla="*/ 5303522 h 6858000"/>
              <a:gd name="connsiteX40" fmla="*/ 762873 w 2422397"/>
              <a:gd name="connsiteY40" fmla="*/ 5269094 h 6858000"/>
              <a:gd name="connsiteX41" fmla="*/ 784867 w 2422397"/>
              <a:gd name="connsiteY41" fmla="*/ 5235785 h 6858000"/>
              <a:gd name="connsiteX42" fmla="*/ 796271 w 2422397"/>
              <a:gd name="connsiteY42" fmla="*/ 5175473 h 6858000"/>
              <a:gd name="connsiteX43" fmla="*/ 821529 w 2422397"/>
              <a:gd name="connsiteY43" fmla="*/ 5012929 h 6858000"/>
              <a:gd name="connsiteX44" fmla="*/ 846340 w 2422397"/>
              <a:gd name="connsiteY44" fmla="*/ 4944976 h 6858000"/>
              <a:gd name="connsiteX45" fmla="*/ 840157 w 2422397"/>
              <a:gd name="connsiteY45" fmla="*/ 4872869 h 6858000"/>
              <a:gd name="connsiteX46" fmla="*/ 855718 w 2422397"/>
              <a:gd name="connsiteY46" fmla="*/ 4850916 h 6858000"/>
              <a:gd name="connsiteX47" fmla="*/ 858709 w 2422397"/>
              <a:gd name="connsiteY47" fmla="*/ 4847264 h 6858000"/>
              <a:gd name="connsiteX48" fmla="*/ 863990 w 2422397"/>
              <a:gd name="connsiteY48" fmla="*/ 4829718 h 6858000"/>
              <a:gd name="connsiteX49" fmla="*/ 873842 w 2422397"/>
              <a:gd name="connsiteY49" fmla="*/ 4828439 h 6858000"/>
              <a:gd name="connsiteX50" fmla="*/ 887779 w 2422397"/>
              <a:gd name="connsiteY50" fmla="*/ 4804655 h 6858000"/>
              <a:gd name="connsiteX51" fmla="*/ 893894 w 2422397"/>
              <a:gd name="connsiteY51" fmla="*/ 4777060 h 6858000"/>
              <a:gd name="connsiteX52" fmla="*/ 883546 w 2422397"/>
              <a:gd name="connsiteY52" fmla="*/ 4777089 h 6858000"/>
              <a:gd name="connsiteX53" fmla="*/ 883812 w 2422397"/>
              <a:gd name="connsiteY53" fmla="*/ 4774559 h 6858000"/>
              <a:gd name="connsiteX54" fmla="*/ 903401 w 2422397"/>
              <a:gd name="connsiteY54" fmla="*/ 4679442 h 6858000"/>
              <a:gd name="connsiteX55" fmla="*/ 916253 w 2422397"/>
              <a:gd name="connsiteY55" fmla="*/ 4651970 h 6858000"/>
              <a:gd name="connsiteX56" fmla="*/ 922608 w 2422397"/>
              <a:gd name="connsiteY56" fmla="*/ 4649785 h 6858000"/>
              <a:gd name="connsiteX57" fmla="*/ 924139 w 2422397"/>
              <a:gd name="connsiteY57" fmla="*/ 4631605 h 6858000"/>
              <a:gd name="connsiteX58" fmla="*/ 985938 w 2422397"/>
              <a:gd name="connsiteY58" fmla="*/ 4515358 h 6858000"/>
              <a:gd name="connsiteX59" fmla="*/ 1011638 w 2422397"/>
              <a:gd name="connsiteY59" fmla="*/ 4352312 h 6858000"/>
              <a:gd name="connsiteX60" fmla="*/ 1049579 w 2422397"/>
              <a:gd name="connsiteY60" fmla="*/ 4237953 h 6858000"/>
              <a:gd name="connsiteX61" fmla="*/ 1041314 w 2422397"/>
              <a:gd name="connsiteY61" fmla="*/ 4139706 h 6858000"/>
              <a:gd name="connsiteX62" fmla="*/ 1049328 w 2422397"/>
              <a:gd name="connsiteY62" fmla="*/ 4134671 h 6858000"/>
              <a:gd name="connsiteX63" fmla="*/ 1061133 w 2422397"/>
              <a:gd name="connsiteY63" fmla="*/ 4074160 h 6858000"/>
              <a:gd name="connsiteX64" fmla="*/ 1059121 w 2422397"/>
              <a:gd name="connsiteY64" fmla="*/ 3844497 h 6858000"/>
              <a:gd name="connsiteX65" fmla="*/ 1083386 w 2422397"/>
              <a:gd name="connsiteY65" fmla="*/ 3726730 h 6858000"/>
              <a:gd name="connsiteX66" fmla="*/ 1098990 w 2422397"/>
              <a:gd name="connsiteY66" fmla="*/ 3687782 h 6858000"/>
              <a:gd name="connsiteX67" fmla="*/ 1124701 w 2422397"/>
              <a:gd name="connsiteY67" fmla="*/ 3622348 h 6858000"/>
              <a:gd name="connsiteX68" fmla="*/ 1161137 w 2422397"/>
              <a:gd name="connsiteY68" fmla="*/ 3580464 h 6858000"/>
              <a:gd name="connsiteX69" fmla="*/ 1175812 w 2422397"/>
              <a:gd name="connsiteY69" fmla="*/ 3522969 h 6858000"/>
              <a:gd name="connsiteX70" fmla="*/ 1156951 w 2422397"/>
              <a:gd name="connsiteY70" fmla="*/ 3500538 h 6858000"/>
              <a:gd name="connsiteX71" fmla="*/ 1179877 w 2422397"/>
              <a:gd name="connsiteY71" fmla="*/ 3441984 h 6858000"/>
              <a:gd name="connsiteX72" fmla="*/ 1217096 w 2422397"/>
              <a:gd name="connsiteY72" fmla="*/ 3354156 h 6858000"/>
              <a:gd name="connsiteX73" fmla="*/ 1232811 w 2422397"/>
              <a:gd name="connsiteY73" fmla="*/ 3301153 h 6858000"/>
              <a:gd name="connsiteX74" fmla="*/ 1281985 w 2422397"/>
              <a:gd name="connsiteY74" fmla="*/ 3158933 h 6858000"/>
              <a:gd name="connsiteX75" fmla="*/ 1335997 w 2422397"/>
              <a:gd name="connsiteY75" fmla="*/ 3018423 h 6858000"/>
              <a:gd name="connsiteX76" fmla="*/ 1394864 w 2422397"/>
              <a:gd name="connsiteY76" fmla="*/ 2946152 h 6858000"/>
              <a:gd name="connsiteX77" fmla="*/ 1436360 w 2422397"/>
              <a:gd name="connsiteY77" fmla="*/ 2829469 h 6858000"/>
              <a:gd name="connsiteX78" fmla="*/ 1447242 w 2422397"/>
              <a:gd name="connsiteY78" fmla="*/ 2811546 h 6858000"/>
              <a:gd name="connsiteX79" fmla="*/ 1449881 w 2422397"/>
              <a:gd name="connsiteY79" fmla="*/ 2781535 h 6858000"/>
              <a:gd name="connsiteX80" fmla="*/ 1459218 w 2422397"/>
              <a:gd name="connsiteY80" fmla="*/ 2660724 h 6858000"/>
              <a:gd name="connsiteX81" fmla="*/ 1455455 w 2422397"/>
              <a:gd name="connsiteY81" fmla="*/ 2560980 h 6858000"/>
              <a:gd name="connsiteX82" fmla="*/ 1497362 w 2422397"/>
              <a:gd name="connsiteY82" fmla="*/ 2456303 h 6858000"/>
              <a:gd name="connsiteX83" fmla="*/ 1507343 w 2422397"/>
              <a:gd name="connsiteY83" fmla="*/ 2385923 h 6858000"/>
              <a:gd name="connsiteX84" fmla="*/ 1540772 w 2422397"/>
              <a:gd name="connsiteY84" fmla="*/ 2256097 h 6858000"/>
              <a:gd name="connsiteX85" fmla="*/ 1569381 w 2422397"/>
              <a:gd name="connsiteY85" fmla="*/ 2165158 h 6858000"/>
              <a:gd name="connsiteX86" fmla="*/ 1576109 w 2422397"/>
              <a:gd name="connsiteY86" fmla="*/ 2078660 h 6858000"/>
              <a:gd name="connsiteX87" fmla="*/ 1564751 w 2422397"/>
              <a:gd name="connsiteY87" fmla="*/ 2009574 h 6858000"/>
              <a:gd name="connsiteX88" fmla="*/ 1571917 w 2422397"/>
              <a:gd name="connsiteY88" fmla="*/ 1903700 h 6858000"/>
              <a:gd name="connsiteX89" fmla="*/ 1564944 w 2422397"/>
              <a:gd name="connsiteY89" fmla="*/ 1821321 h 6858000"/>
              <a:gd name="connsiteX90" fmla="*/ 1579022 w 2422397"/>
              <a:gd name="connsiteY90" fmla="*/ 1718757 h 6858000"/>
              <a:gd name="connsiteX91" fmla="*/ 1590196 w 2422397"/>
              <a:gd name="connsiteY91" fmla="*/ 1595914 h 6858000"/>
              <a:gd name="connsiteX92" fmla="*/ 1624363 w 2422397"/>
              <a:gd name="connsiteY92" fmla="*/ 1502483 h 6858000"/>
              <a:gd name="connsiteX93" fmla="*/ 1631539 w 2422397"/>
              <a:gd name="connsiteY93" fmla="*/ 1431520 h 6858000"/>
              <a:gd name="connsiteX94" fmla="*/ 1646296 w 2422397"/>
              <a:gd name="connsiteY94" fmla="*/ 1333057 h 6858000"/>
              <a:gd name="connsiteX95" fmla="*/ 1696091 w 2422397"/>
              <a:gd name="connsiteY95" fmla="*/ 1202078 h 6858000"/>
              <a:gd name="connsiteX96" fmla="*/ 1706993 w 2422397"/>
              <a:gd name="connsiteY96" fmla="*/ 1104797 h 6858000"/>
              <a:gd name="connsiteX97" fmla="*/ 1777273 w 2422397"/>
              <a:gd name="connsiteY97" fmla="*/ 916268 h 6858000"/>
              <a:gd name="connsiteX98" fmla="*/ 1850836 w 2422397"/>
              <a:gd name="connsiteY98" fmla="*/ 825516 h 6858000"/>
              <a:gd name="connsiteX99" fmla="*/ 1911831 w 2422397"/>
              <a:gd name="connsiteY99" fmla="*/ 696577 h 6858000"/>
              <a:gd name="connsiteX100" fmla="*/ 1942209 w 2422397"/>
              <a:gd name="connsiteY100" fmla="*/ 575807 h 6858000"/>
              <a:gd name="connsiteX101" fmla="*/ 1951374 w 2422397"/>
              <a:gd name="connsiteY101" fmla="*/ 556682 h 6858000"/>
              <a:gd name="connsiteX102" fmla="*/ 1951170 w 2422397"/>
              <a:gd name="connsiteY102" fmla="*/ 526639 h 6858000"/>
              <a:gd name="connsiteX103" fmla="*/ 1949059 w 2422397"/>
              <a:gd name="connsiteY103" fmla="*/ 405872 h 6858000"/>
              <a:gd name="connsiteX104" fmla="*/ 1954018 w 2422397"/>
              <a:gd name="connsiteY104" fmla="*/ 307622 h 6858000"/>
              <a:gd name="connsiteX105" fmla="*/ 1967790 w 2422397"/>
              <a:gd name="connsiteY105" fmla="*/ 198682 h 6858000"/>
              <a:gd name="connsiteX106" fmla="*/ 1971093 w 2422397"/>
              <a:gd name="connsiteY106" fmla="*/ 127747 h 6858000"/>
              <a:gd name="connsiteX107" fmla="*/ 1951841 w 2422397"/>
              <a:gd name="connsiteY107" fmla="*/ 4678 h 6858000"/>
              <a:gd name="connsiteX108" fmla="*/ 1953649 w 2422397"/>
              <a:gd name="connsiteY108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73012 w 2422397"/>
              <a:gd name="connsiteY22" fmla="*/ 6046223 h 6858000"/>
              <a:gd name="connsiteX23" fmla="*/ 584071 w 2422397"/>
              <a:gd name="connsiteY23" fmla="*/ 5992286 h 6858000"/>
              <a:gd name="connsiteX24" fmla="*/ 587812 w 2422397"/>
              <a:gd name="connsiteY24" fmla="*/ 5987907 h 6858000"/>
              <a:gd name="connsiteX25" fmla="*/ 592115 w 2422397"/>
              <a:gd name="connsiteY25" fmla="*/ 5949187 h 6858000"/>
              <a:gd name="connsiteX26" fmla="*/ 595889 w 2422397"/>
              <a:gd name="connsiteY26" fmla="*/ 5931081 h 6858000"/>
              <a:gd name="connsiteX27" fmla="*/ 593758 w 2422397"/>
              <a:gd name="connsiteY27" fmla="*/ 5922047 h 6858000"/>
              <a:gd name="connsiteX28" fmla="*/ 600949 w 2422397"/>
              <a:gd name="connsiteY28" fmla="*/ 5897316 h 6858000"/>
              <a:gd name="connsiteX29" fmla="*/ 602981 w 2422397"/>
              <a:gd name="connsiteY29" fmla="*/ 5895955 h 6858000"/>
              <a:gd name="connsiteX30" fmla="*/ 604430 w 2422397"/>
              <a:gd name="connsiteY30" fmla="*/ 5870052 h 6858000"/>
              <a:gd name="connsiteX31" fmla="*/ 631983 w 2422397"/>
              <a:gd name="connsiteY31" fmla="*/ 5814475 h 6858000"/>
              <a:gd name="connsiteX32" fmla="*/ 654861 w 2422397"/>
              <a:gd name="connsiteY32" fmla="*/ 5538948 h 6858000"/>
              <a:gd name="connsiteX33" fmla="*/ 723657 w 2422397"/>
              <a:gd name="connsiteY33" fmla="*/ 5356170 h 6858000"/>
              <a:gd name="connsiteX34" fmla="*/ 723661 w 2422397"/>
              <a:gd name="connsiteY34" fmla="*/ 5356076 h 6858000"/>
              <a:gd name="connsiteX35" fmla="*/ 725358 w 2422397"/>
              <a:gd name="connsiteY35" fmla="*/ 5309193 h 6858000"/>
              <a:gd name="connsiteX36" fmla="*/ 726926 w 2422397"/>
              <a:gd name="connsiteY36" fmla="*/ 5311182 h 6858000"/>
              <a:gd name="connsiteX37" fmla="*/ 727761 w 2422397"/>
              <a:gd name="connsiteY37" fmla="*/ 5304702 h 6858000"/>
              <a:gd name="connsiteX38" fmla="*/ 732974 w 2422397"/>
              <a:gd name="connsiteY38" fmla="*/ 5303522 h 6858000"/>
              <a:gd name="connsiteX39" fmla="*/ 762873 w 2422397"/>
              <a:gd name="connsiteY39" fmla="*/ 5269094 h 6858000"/>
              <a:gd name="connsiteX40" fmla="*/ 784867 w 2422397"/>
              <a:gd name="connsiteY40" fmla="*/ 5235785 h 6858000"/>
              <a:gd name="connsiteX41" fmla="*/ 796271 w 2422397"/>
              <a:gd name="connsiteY41" fmla="*/ 5175473 h 6858000"/>
              <a:gd name="connsiteX42" fmla="*/ 821529 w 2422397"/>
              <a:gd name="connsiteY42" fmla="*/ 5012929 h 6858000"/>
              <a:gd name="connsiteX43" fmla="*/ 846340 w 2422397"/>
              <a:gd name="connsiteY43" fmla="*/ 4944976 h 6858000"/>
              <a:gd name="connsiteX44" fmla="*/ 840157 w 2422397"/>
              <a:gd name="connsiteY44" fmla="*/ 4872869 h 6858000"/>
              <a:gd name="connsiteX45" fmla="*/ 855718 w 2422397"/>
              <a:gd name="connsiteY45" fmla="*/ 4850916 h 6858000"/>
              <a:gd name="connsiteX46" fmla="*/ 858709 w 2422397"/>
              <a:gd name="connsiteY46" fmla="*/ 4847264 h 6858000"/>
              <a:gd name="connsiteX47" fmla="*/ 863990 w 2422397"/>
              <a:gd name="connsiteY47" fmla="*/ 4829718 h 6858000"/>
              <a:gd name="connsiteX48" fmla="*/ 873842 w 2422397"/>
              <a:gd name="connsiteY48" fmla="*/ 4828439 h 6858000"/>
              <a:gd name="connsiteX49" fmla="*/ 887779 w 2422397"/>
              <a:gd name="connsiteY49" fmla="*/ 4804655 h 6858000"/>
              <a:gd name="connsiteX50" fmla="*/ 893894 w 2422397"/>
              <a:gd name="connsiteY50" fmla="*/ 4777060 h 6858000"/>
              <a:gd name="connsiteX51" fmla="*/ 883546 w 2422397"/>
              <a:gd name="connsiteY51" fmla="*/ 4777089 h 6858000"/>
              <a:gd name="connsiteX52" fmla="*/ 883812 w 2422397"/>
              <a:gd name="connsiteY52" fmla="*/ 4774559 h 6858000"/>
              <a:gd name="connsiteX53" fmla="*/ 903401 w 2422397"/>
              <a:gd name="connsiteY53" fmla="*/ 4679442 h 6858000"/>
              <a:gd name="connsiteX54" fmla="*/ 916253 w 2422397"/>
              <a:gd name="connsiteY54" fmla="*/ 4651970 h 6858000"/>
              <a:gd name="connsiteX55" fmla="*/ 922608 w 2422397"/>
              <a:gd name="connsiteY55" fmla="*/ 4649785 h 6858000"/>
              <a:gd name="connsiteX56" fmla="*/ 924139 w 2422397"/>
              <a:gd name="connsiteY56" fmla="*/ 4631605 h 6858000"/>
              <a:gd name="connsiteX57" fmla="*/ 985938 w 2422397"/>
              <a:gd name="connsiteY57" fmla="*/ 4515358 h 6858000"/>
              <a:gd name="connsiteX58" fmla="*/ 1011638 w 2422397"/>
              <a:gd name="connsiteY58" fmla="*/ 4352312 h 6858000"/>
              <a:gd name="connsiteX59" fmla="*/ 1049579 w 2422397"/>
              <a:gd name="connsiteY59" fmla="*/ 4237953 h 6858000"/>
              <a:gd name="connsiteX60" fmla="*/ 1041314 w 2422397"/>
              <a:gd name="connsiteY60" fmla="*/ 4139706 h 6858000"/>
              <a:gd name="connsiteX61" fmla="*/ 1049328 w 2422397"/>
              <a:gd name="connsiteY61" fmla="*/ 4134671 h 6858000"/>
              <a:gd name="connsiteX62" fmla="*/ 1061133 w 2422397"/>
              <a:gd name="connsiteY62" fmla="*/ 4074160 h 6858000"/>
              <a:gd name="connsiteX63" fmla="*/ 1059121 w 2422397"/>
              <a:gd name="connsiteY63" fmla="*/ 3844497 h 6858000"/>
              <a:gd name="connsiteX64" fmla="*/ 1083386 w 2422397"/>
              <a:gd name="connsiteY64" fmla="*/ 3726730 h 6858000"/>
              <a:gd name="connsiteX65" fmla="*/ 1098990 w 2422397"/>
              <a:gd name="connsiteY65" fmla="*/ 3687782 h 6858000"/>
              <a:gd name="connsiteX66" fmla="*/ 1124701 w 2422397"/>
              <a:gd name="connsiteY66" fmla="*/ 3622348 h 6858000"/>
              <a:gd name="connsiteX67" fmla="*/ 1161137 w 2422397"/>
              <a:gd name="connsiteY67" fmla="*/ 3580464 h 6858000"/>
              <a:gd name="connsiteX68" fmla="*/ 1175812 w 2422397"/>
              <a:gd name="connsiteY68" fmla="*/ 3522969 h 6858000"/>
              <a:gd name="connsiteX69" fmla="*/ 1156951 w 2422397"/>
              <a:gd name="connsiteY69" fmla="*/ 3500538 h 6858000"/>
              <a:gd name="connsiteX70" fmla="*/ 1179877 w 2422397"/>
              <a:gd name="connsiteY70" fmla="*/ 3441984 h 6858000"/>
              <a:gd name="connsiteX71" fmla="*/ 1217096 w 2422397"/>
              <a:gd name="connsiteY71" fmla="*/ 3354156 h 6858000"/>
              <a:gd name="connsiteX72" fmla="*/ 1232811 w 2422397"/>
              <a:gd name="connsiteY72" fmla="*/ 3301153 h 6858000"/>
              <a:gd name="connsiteX73" fmla="*/ 1281985 w 2422397"/>
              <a:gd name="connsiteY73" fmla="*/ 3158933 h 6858000"/>
              <a:gd name="connsiteX74" fmla="*/ 1335997 w 2422397"/>
              <a:gd name="connsiteY74" fmla="*/ 3018423 h 6858000"/>
              <a:gd name="connsiteX75" fmla="*/ 1394864 w 2422397"/>
              <a:gd name="connsiteY75" fmla="*/ 2946152 h 6858000"/>
              <a:gd name="connsiteX76" fmla="*/ 1436360 w 2422397"/>
              <a:gd name="connsiteY76" fmla="*/ 2829469 h 6858000"/>
              <a:gd name="connsiteX77" fmla="*/ 1447242 w 2422397"/>
              <a:gd name="connsiteY77" fmla="*/ 2811546 h 6858000"/>
              <a:gd name="connsiteX78" fmla="*/ 1449881 w 2422397"/>
              <a:gd name="connsiteY78" fmla="*/ 2781535 h 6858000"/>
              <a:gd name="connsiteX79" fmla="*/ 1459218 w 2422397"/>
              <a:gd name="connsiteY79" fmla="*/ 2660724 h 6858000"/>
              <a:gd name="connsiteX80" fmla="*/ 1455455 w 2422397"/>
              <a:gd name="connsiteY80" fmla="*/ 2560980 h 6858000"/>
              <a:gd name="connsiteX81" fmla="*/ 1497362 w 2422397"/>
              <a:gd name="connsiteY81" fmla="*/ 2456303 h 6858000"/>
              <a:gd name="connsiteX82" fmla="*/ 1507343 w 2422397"/>
              <a:gd name="connsiteY82" fmla="*/ 2385923 h 6858000"/>
              <a:gd name="connsiteX83" fmla="*/ 1540772 w 2422397"/>
              <a:gd name="connsiteY83" fmla="*/ 2256097 h 6858000"/>
              <a:gd name="connsiteX84" fmla="*/ 1569381 w 2422397"/>
              <a:gd name="connsiteY84" fmla="*/ 2165158 h 6858000"/>
              <a:gd name="connsiteX85" fmla="*/ 1576109 w 2422397"/>
              <a:gd name="connsiteY85" fmla="*/ 2078660 h 6858000"/>
              <a:gd name="connsiteX86" fmla="*/ 1564751 w 2422397"/>
              <a:gd name="connsiteY86" fmla="*/ 2009574 h 6858000"/>
              <a:gd name="connsiteX87" fmla="*/ 1571917 w 2422397"/>
              <a:gd name="connsiteY87" fmla="*/ 1903700 h 6858000"/>
              <a:gd name="connsiteX88" fmla="*/ 1564944 w 2422397"/>
              <a:gd name="connsiteY88" fmla="*/ 1821321 h 6858000"/>
              <a:gd name="connsiteX89" fmla="*/ 1579022 w 2422397"/>
              <a:gd name="connsiteY89" fmla="*/ 1718757 h 6858000"/>
              <a:gd name="connsiteX90" fmla="*/ 1590196 w 2422397"/>
              <a:gd name="connsiteY90" fmla="*/ 1595914 h 6858000"/>
              <a:gd name="connsiteX91" fmla="*/ 1624363 w 2422397"/>
              <a:gd name="connsiteY91" fmla="*/ 1502483 h 6858000"/>
              <a:gd name="connsiteX92" fmla="*/ 1631539 w 2422397"/>
              <a:gd name="connsiteY92" fmla="*/ 1431520 h 6858000"/>
              <a:gd name="connsiteX93" fmla="*/ 1646296 w 2422397"/>
              <a:gd name="connsiteY93" fmla="*/ 1333057 h 6858000"/>
              <a:gd name="connsiteX94" fmla="*/ 1696091 w 2422397"/>
              <a:gd name="connsiteY94" fmla="*/ 1202078 h 6858000"/>
              <a:gd name="connsiteX95" fmla="*/ 1706993 w 2422397"/>
              <a:gd name="connsiteY95" fmla="*/ 1104797 h 6858000"/>
              <a:gd name="connsiteX96" fmla="*/ 1777273 w 2422397"/>
              <a:gd name="connsiteY96" fmla="*/ 916268 h 6858000"/>
              <a:gd name="connsiteX97" fmla="*/ 1850836 w 2422397"/>
              <a:gd name="connsiteY97" fmla="*/ 825516 h 6858000"/>
              <a:gd name="connsiteX98" fmla="*/ 1911831 w 2422397"/>
              <a:gd name="connsiteY98" fmla="*/ 696577 h 6858000"/>
              <a:gd name="connsiteX99" fmla="*/ 1942209 w 2422397"/>
              <a:gd name="connsiteY99" fmla="*/ 575807 h 6858000"/>
              <a:gd name="connsiteX100" fmla="*/ 1951374 w 2422397"/>
              <a:gd name="connsiteY100" fmla="*/ 556682 h 6858000"/>
              <a:gd name="connsiteX101" fmla="*/ 1951170 w 2422397"/>
              <a:gd name="connsiteY101" fmla="*/ 526639 h 6858000"/>
              <a:gd name="connsiteX102" fmla="*/ 1949059 w 2422397"/>
              <a:gd name="connsiteY102" fmla="*/ 405872 h 6858000"/>
              <a:gd name="connsiteX103" fmla="*/ 1954018 w 2422397"/>
              <a:gd name="connsiteY103" fmla="*/ 307622 h 6858000"/>
              <a:gd name="connsiteX104" fmla="*/ 1967790 w 2422397"/>
              <a:gd name="connsiteY104" fmla="*/ 198682 h 6858000"/>
              <a:gd name="connsiteX105" fmla="*/ 1971093 w 2422397"/>
              <a:gd name="connsiteY105" fmla="*/ 127747 h 6858000"/>
              <a:gd name="connsiteX106" fmla="*/ 1951841 w 2422397"/>
              <a:gd name="connsiteY106" fmla="*/ 4678 h 6858000"/>
              <a:gd name="connsiteX107" fmla="*/ 1953649 w 2422397"/>
              <a:gd name="connsiteY10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54861 w 2422397"/>
              <a:gd name="connsiteY31" fmla="*/ 5538948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79877 w 2422397"/>
              <a:gd name="connsiteY68" fmla="*/ 3441984 h 6858000"/>
              <a:gd name="connsiteX69" fmla="*/ 1217096 w 2422397"/>
              <a:gd name="connsiteY69" fmla="*/ 3354156 h 6858000"/>
              <a:gd name="connsiteX70" fmla="*/ 1232811 w 2422397"/>
              <a:gd name="connsiteY70" fmla="*/ 3301153 h 6858000"/>
              <a:gd name="connsiteX71" fmla="*/ 1281985 w 2422397"/>
              <a:gd name="connsiteY71" fmla="*/ 3158933 h 6858000"/>
              <a:gd name="connsiteX72" fmla="*/ 1335997 w 2422397"/>
              <a:gd name="connsiteY72" fmla="*/ 3018423 h 6858000"/>
              <a:gd name="connsiteX73" fmla="*/ 1394864 w 2422397"/>
              <a:gd name="connsiteY73" fmla="*/ 2946152 h 6858000"/>
              <a:gd name="connsiteX74" fmla="*/ 1436360 w 2422397"/>
              <a:gd name="connsiteY74" fmla="*/ 2829469 h 6858000"/>
              <a:gd name="connsiteX75" fmla="*/ 1447242 w 2422397"/>
              <a:gd name="connsiteY75" fmla="*/ 2811546 h 6858000"/>
              <a:gd name="connsiteX76" fmla="*/ 1449881 w 2422397"/>
              <a:gd name="connsiteY76" fmla="*/ 2781535 h 6858000"/>
              <a:gd name="connsiteX77" fmla="*/ 1459218 w 2422397"/>
              <a:gd name="connsiteY77" fmla="*/ 2660724 h 6858000"/>
              <a:gd name="connsiteX78" fmla="*/ 1455455 w 2422397"/>
              <a:gd name="connsiteY78" fmla="*/ 2560980 h 6858000"/>
              <a:gd name="connsiteX79" fmla="*/ 1497362 w 2422397"/>
              <a:gd name="connsiteY79" fmla="*/ 2456303 h 6858000"/>
              <a:gd name="connsiteX80" fmla="*/ 1507343 w 2422397"/>
              <a:gd name="connsiteY80" fmla="*/ 2385923 h 6858000"/>
              <a:gd name="connsiteX81" fmla="*/ 1540772 w 2422397"/>
              <a:gd name="connsiteY81" fmla="*/ 2256097 h 6858000"/>
              <a:gd name="connsiteX82" fmla="*/ 1569381 w 2422397"/>
              <a:gd name="connsiteY82" fmla="*/ 2165158 h 6858000"/>
              <a:gd name="connsiteX83" fmla="*/ 1576109 w 2422397"/>
              <a:gd name="connsiteY83" fmla="*/ 2078660 h 6858000"/>
              <a:gd name="connsiteX84" fmla="*/ 1564751 w 2422397"/>
              <a:gd name="connsiteY84" fmla="*/ 2009574 h 6858000"/>
              <a:gd name="connsiteX85" fmla="*/ 1571917 w 2422397"/>
              <a:gd name="connsiteY85" fmla="*/ 1903700 h 6858000"/>
              <a:gd name="connsiteX86" fmla="*/ 1564944 w 2422397"/>
              <a:gd name="connsiteY86" fmla="*/ 1821321 h 6858000"/>
              <a:gd name="connsiteX87" fmla="*/ 1579022 w 2422397"/>
              <a:gd name="connsiteY87" fmla="*/ 1718757 h 6858000"/>
              <a:gd name="connsiteX88" fmla="*/ 1590196 w 2422397"/>
              <a:gd name="connsiteY88" fmla="*/ 1595914 h 6858000"/>
              <a:gd name="connsiteX89" fmla="*/ 1624363 w 2422397"/>
              <a:gd name="connsiteY89" fmla="*/ 1502483 h 6858000"/>
              <a:gd name="connsiteX90" fmla="*/ 1631539 w 2422397"/>
              <a:gd name="connsiteY90" fmla="*/ 1431520 h 6858000"/>
              <a:gd name="connsiteX91" fmla="*/ 1646296 w 2422397"/>
              <a:gd name="connsiteY91" fmla="*/ 1333057 h 6858000"/>
              <a:gd name="connsiteX92" fmla="*/ 1696091 w 2422397"/>
              <a:gd name="connsiteY92" fmla="*/ 1202078 h 6858000"/>
              <a:gd name="connsiteX93" fmla="*/ 1706993 w 2422397"/>
              <a:gd name="connsiteY93" fmla="*/ 1104797 h 6858000"/>
              <a:gd name="connsiteX94" fmla="*/ 1777273 w 2422397"/>
              <a:gd name="connsiteY94" fmla="*/ 916268 h 6858000"/>
              <a:gd name="connsiteX95" fmla="*/ 1850836 w 2422397"/>
              <a:gd name="connsiteY95" fmla="*/ 825516 h 6858000"/>
              <a:gd name="connsiteX96" fmla="*/ 1911831 w 2422397"/>
              <a:gd name="connsiteY96" fmla="*/ 696577 h 6858000"/>
              <a:gd name="connsiteX97" fmla="*/ 1942209 w 2422397"/>
              <a:gd name="connsiteY97" fmla="*/ 575807 h 6858000"/>
              <a:gd name="connsiteX98" fmla="*/ 1951374 w 2422397"/>
              <a:gd name="connsiteY98" fmla="*/ 556682 h 6858000"/>
              <a:gd name="connsiteX99" fmla="*/ 1951170 w 2422397"/>
              <a:gd name="connsiteY99" fmla="*/ 526639 h 6858000"/>
              <a:gd name="connsiteX100" fmla="*/ 1949059 w 2422397"/>
              <a:gd name="connsiteY100" fmla="*/ 405872 h 6858000"/>
              <a:gd name="connsiteX101" fmla="*/ 1954018 w 2422397"/>
              <a:gd name="connsiteY101" fmla="*/ 307622 h 6858000"/>
              <a:gd name="connsiteX102" fmla="*/ 1967790 w 2422397"/>
              <a:gd name="connsiteY102" fmla="*/ 198682 h 6858000"/>
              <a:gd name="connsiteX103" fmla="*/ 1971093 w 2422397"/>
              <a:gd name="connsiteY103" fmla="*/ 127747 h 6858000"/>
              <a:gd name="connsiteX104" fmla="*/ 1951841 w 2422397"/>
              <a:gd name="connsiteY104" fmla="*/ 4678 h 6858000"/>
              <a:gd name="connsiteX105" fmla="*/ 1953649 w 2422397"/>
              <a:gd name="connsiteY10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49917 w 2422397"/>
              <a:gd name="connsiteY66" fmla="*/ 3558025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54018 w 2422397"/>
              <a:gd name="connsiteY97" fmla="*/ 307622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87677 w 2422397"/>
              <a:gd name="connsiteY97" fmla="*/ 330061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22397" h="6858000">
                <a:moveTo>
                  <a:pt x="1953649" y="0"/>
                </a:moveTo>
                <a:lnTo>
                  <a:pt x="2422397" y="0"/>
                </a:lnTo>
                <a:lnTo>
                  <a:pt x="2422397" y="6858000"/>
                </a:lnTo>
                <a:lnTo>
                  <a:pt x="0" y="6858000"/>
                </a:lnTo>
                <a:lnTo>
                  <a:pt x="19858" y="6793329"/>
                </a:lnTo>
                <a:cubicBezTo>
                  <a:pt x="42769" y="6729276"/>
                  <a:pt x="55252" y="6812236"/>
                  <a:pt x="63278" y="6702245"/>
                </a:cubicBezTo>
                <a:cubicBezTo>
                  <a:pt x="77123" y="6709403"/>
                  <a:pt x="81770" y="6700737"/>
                  <a:pt x="83839" y="6677678"/>
                </a:cubicBezTo>
                <a:cubicBezTo>
                  <a:pt x="95740" y="6647685"/>
                  <a:pt x="120684" y="6687998"/>
                  <a:pt x="117966" y="6636037"/>
                </a:cubicBezTo>
                <a:cubicBezTo>
                  <a:pt x="132113" y="6614269"/>
                  <a:pt x="155186" y="6568118"/>
                  <a:pt x="168724" y="6547069"/>
                </a:cubicBezTo>
                <a:cubicBezTo>
                  <a:pt x="182500" y="6520811"/>
                  <a:pt x="156942" y="6483313"/>
                  <a:pt x="199197" y="6509743"/>
                </a:cubicBezTo>
                <a:cubicBezTo>
                  <a:pt x="204521" y="6468877"/>
                  <a:pt x="221716" y="6484779"/>
                  <a:pt x="247224" y="6455839"/>
                </a:cubicBezTo>
                <a:cubicBezTo>
                  <a:pt x="246715" y="6427188"/>
                  <a:pt x="256832" y="6419751"/>
                  <a:pt x="270687" y="6418363"/>
                </a:cubicBezTo>
                <a:cubicBezTo>
                  <a:pt x="286394" y="6376676"/>
                  <a:pt x="314554" y="6359162"/>
                  <a:pt x="339376" y="6322934"/>
                </a:cubicBezTo>
                <a:cubicBezTo>
                  <a:pt x="368253" y="6289592"/>
                  <a:pt x="420802" y="6241482"/>
                  <a:pt x="443949" y="6218313"/>
                </a:cubicBezTo>
                <a:lnTo>
                  <a:pt x="478259" y="6183918"/>
                </a:lnTo>
                <a:cubicBezTo>
                  <a:pt x="479546" y="6178262"/>
                  <a:pt x="480824" y="6175024"/>
                  <a:pt x="482177" y="6173358"/>
                </a:cubicBezTo>
                <a:lnTo>
                  <a:pt x="482556" y="6173443"/>
                </a:lnTo>
                <a:lnTo>
                  <a:pt x="485673" y="6162875"/>
                </a:lnTo>
                <a:cubicBezTo>
                  <a:pt x="490289" y="6144248"/>
                  <a:pt x="521395" y="6129912"/>
                  <a:pt x="524588" y="6111327"/>
                </a:cubicBezTo>
                <a:cubicBezTo>
                  <a:pt x="545199" y="6117591"/>
                  <a:pt x="520376" y="6032883"/>
                  <a:pt x="547843" y="6075666"/>
                </a:cubicBezTo>
                <a:cubicBezTo>
                  <a:pt x="553033" y="6051683"/>
                  <a:pt x="545320" y="6023873"/>
                  <a:pt x="562259" y="6054865"/>
                </a:cubicBezTo>
                <a:cubicBezTo>
                  <a:pt x="564526" y="6047659"/>
                  <a:pt x="567747" y="6045453"/>
                  <a:pt x="571463" y="6045606"/>
                </a:cubicBezTo>
                <a:lnTo>
                  <a:pt x="584071" y="5992286"/>
                </a:lnTo>
                <a:lnTo>
                  <a:pt x="587812" y="5987907"/>
                </a:lnTo>
                <a:lnTo>
                  <a:pt x="592115" y="5949187"/>
                </a:lnTo>
                <a:lnTo>
                  <a:pt x="595889" y="5931081"/>
                </a:lnTo>
                <a:lnTo>
                  <a:pt x="593758" y="5922047"/>
                </a:lnTo>
                <a:cubicBezTo>
                  <a:pt x="593232" y="5914467"/>
                  <a:pt x="594765" y="5906406"/>
                  <a:pt x="600949" y="5897316"/>
                </a:cubicBezTo>
                <a:lnTo>
                  <a:pt x="602981" y="5895955"/>
                </a:lnTo>
                <a:lnTo>
                  <a:pt x="604430" y="5870052"/>
                </a:lnTo>
                <a:cubicBezTo>
                  <a:pt x="604113" y="5860761"/>
                  <a:pt x="634607" y="5824080"/>
                  <a:pt x="631983" y="5814475"/>
                </a:cubicBezTo>
                <a:cubicBezTo>
                  <a:pt x="646933" y="5748071"/>
                  <a:pt x="684460" y="5592893"/>
                  <a:pt x="699739" y="5516509"/>
                </a:cubicBezTo>
                <a:cubicBezTo>
                  <a:pt x="710735" y="5477214"/>
                  <a:pt x="721727" y="5401610"/>
                  <a:pt x="723657" y="5356170"/>
                </a:cubicBezTo>
                <a:cubicBezTo>
                  <a:pt x="723658" y="5356139"/>
                  <a:pt x="723659" y="5356108"/>
                  <a:pt x="723661" y="5356076"/>
                </a:cubicBezTo>
                <a:cubicBezTo>
                  <a:pt x="724227" y="5340448"/>
                  <a:pt x="724792" y="5324821"/>
                  <a:pt x="725358" y="5309193"/>
                </a:cubicBezTo>
                <a:lnTo>
                  <a:pt x="726926" y="5311182"/>
                </a:lnTo>
                <a:cubicBezTo>
                  <a:pt x="727205" y="5309022"/>
                  <a:pt x="727483" y="5306862"/>
                  <a:pt x="727761" y="5304702"/>
                </a:cubicBezTo>
                <a:cubicBezTo>
                  <a:pt x="728980" y="5300689"/>
                  <a:pt x="730634" y="5299849"/>
                  <a:pt x="732974" y="5303522"/>
                </a:cubicBezTo>
                <a:lnTo>
                  <a:pt x="762873" y="5269094"/>
                </a:lnTo>
                <a:lnTo>
                  <a:pt x="784867" y="5235785"/>
                </a:lnTo>
                <a:cubicBezTo>
                  <a:pt x="792922" y="5219992"/>
                  <a:pt x="786676" y="5159363"/>
                  <a:pt x="796271" y="5175473"/>
                </a:cubicBezTo>
                <a:cubicBezTo>
                  <a:pt x="778757" y="5082200"/>
                  <a:pt x="818431" y="5108289"/>
                  <a:pt x="821529" y="5012929"/>
                </a:cubicBezTo>
                <a:cubicBezTo>
                  <a:pt x="868827" y="4980943"/>
                  <a:pt x="828924" y="4992027"/>
                  <a:pt x="846340" y="4944976"/>
                </a:cubicBezTo>
                <a:cubicBezTo>
                  <a:pt x="809217" y="4943653"/>
                  <a:pt x="878251" y="4892572"/>
                  <a:pt x="840157" y="4872869"/>
                </a:cubicBezTo>
                <a:cubicBezTo>
                  <a:pt x="844532" y="4864931"/>
                  <a:pt x="849972" y="4857863"/>
                  <a:pt x="855718" y="4850916"/>
                </a:cubicBezTo>
                <a:lnTo>
                  <a:pt x="858709" y="4847264"/>
                </a:lnTo>
                <a:lnTo>
                  <a:pt x="863990" y="4829718"/>
                </a:lnTo>
                <a:lnTo>
                  <a:pt x="873842" y="4828439"/>
                </a:lnTo>
                <a:lnTo>
                  <a:pt x="887779" y="4804655"/>
                </a:lnTo>
                <a:lnTo>
                  <a:pt x="893894" y="4777060"/>
                </a:lnTo>
                <a:lnTo>
                  <a:pt x="883546" y="4777089"/>
                </a:lnTo>
                <a:cubicBezTo>
                  <a:pt x="883635" y="4776246"/>
                  <a:pt x="883723" y="4775402"/>
                  <a:pt x="883812" y="4774559"/>
                </a:cubicBezTo>
                <a:cubicBezTo>
                  <a:pt x="889352" y="4740245"/>
                  <a:pt x="897422" y="4710432"/>
                  <a:pt x="903401" y="4679442"/>
                </a:cubicBezTo>
                <a:cubicBezTo>
                  <a:pt x="907602" y="4662863"/>
                  <a:pt x="912023" y="4655463"/>
                  <a:pt x="916253" y="4651970"/>
                </a:cubicBezTo>
                <a:lnTo>
                  <a:pt x="922608" y="4649785"/>
                </a:lnTo>
                <a:lnTo>
                  <a:pt x="924139" y="4631605"/>
                </a:lnTo>
                <a:cubicBezTo>
                  <a:pt x="930019" y="4603591"/>
                  <a:pt x="977465" y="4548305"/>
                  <a:pt x="985938" y="4515358"/>
                </a:cubicBezTo>
                <a:cubicBezTo>
                  <a:pt x="1000521" y="4468809"/>
                  <a:pt x="1001031" y="4398546"/>
                  <a:pt x="1011638" y="4352312"/>
                </a:cubicBezTo>
                <a:cubicBezTo>
                  <a:pt x="999171" y="4322984"/>
                  <a:pt x="1036712" y="4297443"/>
                  <a:pt x="1049579" y="4237953"/>
                </a:cubicBezTo>
                <a:cubicBezTo>
                  <a:pt x="1034947" y="4205504"/>
                  <a:pt x="1058502" y="4197944"/>
                  <a:pt x="1041314" y="4139706"/>
                </a:cubicBezTo>
                <a:cubicBezTo>
                  <a:pt x="1044116" y="4138580"/>
                  <a:pt x="1046813" y="4136885"/>
                  <a:pt x="1049328" y="4134671"/>
                </a:cubicBezTo>
                <a:cubicBezTo>
                  <a:pt x="1063926" y="4121829"/>
                  <a:pt x="1069213" y="4094735"/>
                  <a:pt x="1061133" y="4074160"/>
                </a:cubicBezTo>
                <a:cubicBezTo>
                  <a:pt x="1040322" y="3983713"/>
                  <a:pt x="1054371" y="3913536"/>
                  <a:pt x="1059121" y="3844497"/>
                </a:cubicBezTo>
                <a:cubicBezTo>
                  <a:pt x="1068381" y="3767866"/>
                  <a:pt x="1099542" y="3832893"/>
                  <a:pt x="1083386" y="3726730"/>
                </a:cubicBezTo>
                <a:cubicBezTo>
                  <a:pt x="1099146" y="3721970"/>
                  <a:pt x="1101983" y="3710351"/>
                  <a:pt x="1098990" y="3687782"/>
                </a:cubicBezTo>
                <a:cubicBezTo>
                  <a:pt x="1104533" y="3650944"/>
                  <a:pt x="1161436" y="3588678"/>
                  <a:pt x="1147140" y="3543810"/>
                </a:cubicBezTo>
                <a:cubicBezTo>
                  <a:pt x="1160621" y="3502844"/>
                  <a:pt x="1164478" y="3486683"/>
                  <a:pt x="1179877" y="3441984"/>
                </a:cubicBezTo>
                <a:cubicBezTo>
                  <a:pt x="1176270" y="3400635"/>
                  <a:pt x="1197396" y="3401080"/>
                  <a:pt x="1217096" y="3354156"/>
                </a:cubicBezTo>
                <a:cubicBezTo>
                  <a:pt x="1210227" y="3328615"/>
                  <a:pt x="1218935" y="3313665"/>
                  <a:pt x="1232811" y="3301153"/>
                </a:cubicBezTo>
                <a:cubicBezTo>
                  <a:pt x="1239655" y="3250638"/>
                  <a:pt x="1264601" y="3211909"/>
                  <a:pt x="1281985" y="3158933"/>
                </a:cubicBezTo>
                <a:cubicBezTo>
                  <a:pt x="1281309" y="3094002"/>
                  <a:pt x="1317544" y="3075087"/>
                  <a:pt x="1335997" y="3018423"/>
                </a:cubicBezTo>
                <a:cubicBezTo>
                  <a:pt x="1319548" y="2948716"/>
                  <a:pt x="1385893" y="2996429"/>
                  <a:pt x="1394864" y="2946152"/>
                </a:cubicBezTo>
                <a:cubicBezTo>
                  <a:pt x="1386054" y="2855081"/>
                  <a:pt x="1417868" y="2957394"/>
                  <a:pt x="1436360" y="2829469"/>
                </a:cubicBezTo>
                <a:cubicBezTo>
                  <a:pt x="1433456" y="2820666"/>
                  <a:pt x="1441456" y="2807478"/>
                  <a:pt x="1447242" y="2811546"/>
                </a:cubicBezTo>
                <a:cubicBezTo>
                  <a:pt x="1447128" y="2802912"/>
                  <a:pt x="1439623" y="2779356"/>
                  <a:pt x="1449881" y="2781535"/>
                </a:cubicBezTo>
                <a:cubicBezTo>
                  <a:pt x="1460050" y="2742552"/>
                  <a:pt x="1463265" y="2700943"/>
                  <a:pt x="1459218" y="2660724"/>
                </a:cubicBezTo>
                <a:cubicBezTo>
                  <a:pt x="1493445" y="2591685"/>
                  <a:pt x="1466236" y="2614008"/>
                  <a:pt x="1483504" y="2560980"/>
                </a:cubicBezTo>
                <a:cubicBezTo>
                  <a:pt x="1512916" y="2524928"/>
                  <a:pt x="1495288" y="2513130"/>
                  <a:pt x="1519801" y="2467523"/>
                </a:cubicBezTo>
                <a:cubicBezTo>
                  <a:pt x="1531326" y="2419682"/>
                  <a:pt x="1511699" y="2381655"/>
                  <a:pt x="1507343" y="2357874"/>
                </a:cubicBezTo>
                <a:cubicBezTo>
                  <a:pt x="1551636" y="2342193"/>
                  <a:pt x="1532391" y="2288926"/>
                  <a:pt x="1540772" y="2256097"/>
                </a:cubicBezTo>
                <a:cubicBezTo>
                  <a:pt x="1553381" y="2208714"/>
                  <a:pt x="1550634" y="2197000"/>
                  <a:pt x="1569381" y="2165158"/>
                </a:cubicBezTo>
                <a:cubicBezTo>
                  <a:pt x="1580105" y="2155928"/>
                  <a:pt x="1581085" y="2109597"/>
                  <a:pt x="1576109" y="2078660"/>
                </a:cubicBezTo>
                <a:cubicBezTo>
                  <a:pt x="1547799" y="2101317"/>
                  <a:pt x="1589878" y="2015526"/>
                  <a:pt x="1564751" y="2009574"/>
                </a:cubicBezTo>
                <a:cubicBezTo>
                  <a:pt x="1559571" y="1963291"/>
                  <a:pt x="1588815" y="1945661"/>
                  <a:pt x="1571917" y="1903700"/>
                </a:cubicBezTo>
                <a:cubicBezTo>
                  <a:pt x="1549507" y="1880543"/>
                  <a:pt x="1592171" y="1834174"/>
                  <a:pt x="1564944" y="1821321"/>
                </a:cubicBezTo>
                <a:cubicBezTo>
                  <a:pt x="1588094" y="1807284"/>
                  <a:pt x="1569084" y="1754663"/>
                  <a:pt x="1579022" y="1718757"/>
                </a:cubicBezTo>
                <a:cubicBezTo>
                  <a:pt x="1595838" y="1682773"/>
                  <a:pt x="1574235" y="1630904"/>
                  <a:pt x="1590196" y="1595914"/>
                </a:cubicBezTo>
                <a:cubicBezTo>
                  <a:pt x="1597786" y="1565262"/>
                  <a:pt x="1620889" y="1525339"/>
                  <a:pt x="1624363" y="1502483"/>
                </a:cubicBezTo>
                <a:cubicBezTo>
                  <a:pt x="1639643" y="1495767"/>
                  <a:pt x="1636662" y="1453480"/>
                  <a:pt x="1631539" y="1431520"/>
                </a:cubicBezTo>
                <a:cubicBezTo>
                  <a:pt x="1633585" y="1394352"/>
                  <a:pt x="1664810" y="1375650"/>
                  <a:pt x="1646296" y="1333057"/>
                </a:cubicBezTo>
                <a:cubicBezTo>
                  <a:pt x="1647212" y="1290268"/>
                  <a:pt x="1695950" y="1251319"/>
                  <a:pt x="1696091" y="1202078"/>
                </a:cubicBezTo>
                <a:cubicBezTo>
                  <a:pt x="1689295" y="1170314"/>
                  <a:pt x="1726633" y="1136633"/>
                  <a:pt x="1735042" y="1076748"/>
                </a:cubicBezTo>
                <a:cubicBezTo>
                  <a:pt x="1760833" y="1013988"/>
                  <a:pt x="1855965" y="893553"/>
                  <a:pt x="1890105" y="825516"/>
                </a:cubicBezTo>
                <a:cubicBezTo>
                  <a:pt x="1894319" y="763149"/>
                  <a:pt x="1907634" y="747482"/>
                  <a:pt x="1911831" y="696577"/>
                </a:cubicBezTo>
                <a:cubicBezTo>
                  <a:pt x="1894422" y="607554"/>
                  <a:pt x="1935856" y="704780"/>
                  <a:pt x="1942209" y="575807"/>
                </a:cubicBezTo>
                <a:cubicBezTo>
                  <a:pt x="1938478" y="567461"/>
                  <a:pt x="1945215" y="553391"/>
                  <a:pt x="1951374" y="556682"/>
                </a:cubicBezTo>
                <a:cubicBezTo>
                  <a:pt x="1950445" y="548151"/>
                  <a:pt x="1940725" y="525788"/>
                  <a:pt x="1951170" y="526639"/>
                </a:cubicBezTo>
                <a:cubicBezTo>
                  <a:pt x="1951611" y="485129"/>
                  <a:pt x="1984907" y="384720"/>
                  <a:pt x="1987677" y="330061"/>
                </a:cubicBezTo>
                <a:cubicBezTo>
                  <a:pt x="2013622" y="290636"/>
                  <a:pt x="1947639" y="246940"/>
                  <a:pt x="1967790" y="198682"/>
                </a:cubicBezTo>
                <a:cubicBezTo>
                  <a:pt x="1937165" y="171513"/>
                  <a:pt x="1977692" y="150734"/>
                  <a:pt x="1971093" y="127747"/>
                </a:cubicBezTo>
                <a:cubicBezTo>
                  <a:pt x="2013820" y="106594"/>
                  <a:pt x="1946583" y="38239"/>
                  <a:pt x="1951841" y="4678"/>
                </a:cubicBezTo>
                <a:lnTo>
                  <a:pt x="195364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42553" y="609600"/>
            <a:ext cx="9112195" cy="932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Spelling strategies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A2656A-AB28-45FE-8355-53A9C3DC0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891" y="1982146"/>
            <a:ext cx="6030217" cy="3271393"/>
          </a:xfrm>
          <a:prstGeom prst="rect">
            <a:avLst/>
          </a:pr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6A3FFF4-52D9-44D8-8971-2079F1B43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713350"/>
            <a:ext cx="2621065" cy="5144650"/>
          </a:xfrm>
          <a:custGeom>
            <a:avLst/>
            <a:gdLst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14159 w 2621065"/>
              <a:gd name="connsiteY87" fmla="*/ 4047777 h 5144650"/>
              <a:gd name="connsiteX88" fmla="*/ 2168943 w 2621065"/>
              <a:gd name="connsiteY88" fmla="*/ 4139227 h 5144650"/>
              <a:gd name="connsiteX89" fmla="*/ 2222521 w 2621065"/>
              <a:gd name="connsiteY89" fmla="*/ 4263395 h 5144650"/>
              <a:gd name="connsiteX90" fmla="*/ 2241588 w 2621065"/>
              <a:gd name="connsiteY90" fmla="*/ 4306265 h 5144650"/>
              <a:gd name="connsiteX91" fmla="*/ 2277640 w 2621065"/>
              <a:gd name="connsiteY91" fmla="*/ 4462156 h 5144650"/>
              <a:gd name="connsiteX92" fmla="*/ 2332737 w 2621065"/>
              <a:gd name="connsiteY92" fmla="*/ 4624013 h 5144650"/>
              <a:gd name="connsiteX93" fmla="*/ 2379211 w 2621065"/>
              <a:gd name="connsiteY93" fmla="*/ 4692084 h 5144650"/>
              <a:gd name="connsiteX94" fmla="*/ 2437986 w 2621065"/>
              <a:gd name="connsiteY94" fmla="*/ 4815024 h 5144650"/>
              <a:gd name="connsiteX95" fmla="*/ 2466665 w 2621065"/>
              <a:gd name="connsiteY95" fmla="*/ 4853969 h 5144650"/>
              <a:gd name="connsiteX96" fmla="*/ 2469772 w 2621065"/>
              <a:gd name="connsiteY96" fmla="*/ 4906386 h 5144650"/>
              <a:gd name="connsiteX97" fmla="*/ 2485381 w 2621065"/>
              <a:gd name="connsiteY97" fmla="*/ 4916393 h 5144650"/>
              <a:gd name="connsiteX98" fmla="*/ 2494775 w 2621065"/>
              <a:gd name="connsiteY98" fmla="*/ 4928363 h 5144650"/>
              <a:gd name="connsiteX99" fmla="*/ 2503199 w 2621065"/>
              <a:gd name="connsiteY99" fmla="*/ 4925898 h 5144650"/>
              <a:gd name="connsiteX100" fmla="*/ 2517652 w 2621065"/>
              <a:gd name="connsiteY100" fmla="*/ 4937733 h 5144650"/>
              <a:gd name="connsiteX101" fmla="*/ 2527697 w 2621065"/>
              <a:gd name="connsiteY101" fmla="*/ 4958461 h 5144650"/>
              <a:gd name="connsiteX102" fmla="*/ 2567995 w 2621065"/>
              <a:gd name="connsiteY102" fmla="*/ 5062892 h 5144650"/>
              <a:gd name="connsiteX103" fmla="*/ 2596347 w 2621065"/>
              <a:gd name="connsiteY103" fmla="*/ 5121988 h 5144650"/>
              <a:gd name="connsiteX104" fmla="*/ 2613775 w 2621065"/>
              <a:gd name="connsiteY104" fmla="*/ 5139128 h 5144650"/>
              <a:gd name="connsiteX105" fmla="*/ 2621065 w 2621065"/>
              <a:gd name="connsiteY105" fmla="*/ 5144650 h 5144650"/>
              <a:gd name="connsiteX106" fmla="*/ 0 w 2621065"/>
              <a:gd name="connsiteY106" fmla="*/ 514465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13109 w 2621065"/>
              <a:gd name="connsiteY92" fmla="*/ 4699429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3433 w 2621065"/>
              <a:gd name="connsiteY82" fmla="*/ 3982033 h 5144650"/>
              <a:gd name="connsiteX83" fmla="*/ 1980841 w 2621065"/>
              <a:gd name="connsiteY83" fmla="*/ 4057389 h 5144650"/>
              <a:gd name="connsiteX84" fmla="*/ 2024665 w 2621065"/>
              <a:gd name="connsiteY84" fmla="*/ 4118801 h 5144650"/>
              <a:gd name="connsiteX85" fmla="*/ 2072486 w 2621065"/>
              <a:gd name="connsiteY85" fmla="*/ 4180983 h 5144650"/>
              <a:gd name="connsiteX86" fmla="*/ 2102842 w 2621065"/>
              <a:gd name="connsiteY86" fmla="*/ 4242051 h 5144650"/>
              <a:gd name="connsiteX87" fmla="*/ 2090319 w 2621065"/>
              <a:gd name="connsiteY87" fmla="*/ 4351530 h 5144650"/>
              <a:gd name="connsiteX88" fmla="*/ 2109385 w 2621065"/>
              <a:gd name="connsiteY88" fmla="*/ 4438467 h 5144650"/>
              <a:gd name="connsiteX89" fmla="*/ 2204194 w 2621065"/>
              <a:gd name="connsiteY89" fmla="*/ 4542946 h 5144650"/>
              <a:gd name="connsiteX90" fmla="*/ 2237258 w 2621065"/>
              <a:gd name="connsiteY90" fmla="*/ 4638702 h 5144650"/>
              <a:gd name="connsiteX91" fmla="*/ 2313109 w 2621065"/>
              <a:gd name="connsiteY91" fmla="*/ 4699429 h 5144650"/>
              <a:gd name="connsiteX92" fmla="*/ 2437986 w 2621065"/>
              <a:gd name="connsiteY92" fmla="*/ 4815024 h 5144650"/>
              <a:gd name="connsiteX93" fmla="*/ 2466665 w 2621065"/>
              <a:gd name="connsiteY93" fmla="*/ 4853969 h 5144650"/>
              <a:gd name="connsiteX94" fmla="*/ 2469772 w 2621065"/>
              <a:gd name="connsiteY94" fmla="*/ 4906386 h 5144650"/>
              <a:gd name="connsiteX95" fmla="*/ 2485381 w 2621065"/>
              <a:gd name="connsiteY95" fmla="*/ 4916393 h 5144650"/>
              <a:gd name="connsiteX96" fmla="*/ 2494775 w 2621065"/>
              <a:gd name="connsiteY96" fmla="*/ 4928363 h 5144650"/>
              <a:gd name="connsiteX97" fmla="*/ 2503199 w 2621065"/>
              <a:gd name="connsiteY97" fmla="*/ 4925898 h 5144650"/>
              <a:gd name="connsiteX98" fmla="*/ 2517652 w 2621065"/>
              <a:gd name="connsiteY98" fmla="*/ 4937733 h 5144650"/>
              <a:gd name="connsiteX99" fmla="*/ 2527697 w 2621065"/>
              <a:gd name="connsiteY99" fmla="*/ 4958461 h 5144650"/>
              <a:gd name="connsiteX100" fmla="*/ 2567995 w 2621065"/>
              <a:gd name="connsiteY100" fmla="*/ 5062892 h 5144650"/>
              <a:gd name="connsiteX101" fmla="*/ 2596347 w 2621065"/>
              <a:gd name="connsiteY101" fmla="*/ 5121988 h 5144650"/>
              <a:gd name="connsiteX102" fmla="*/ 2613775 w 2621065"/>
              <a:gd name="connsiteY102" fmla="*/ 5139128 h 5144650"/>
              <a:gd name="connsiteX103" fmla="*/ 2621065 w 2621065"/>
              <a:gd name="connsiteY103" fmla="*/ 5144650 h 5144650"/>
              <a:gd name="connsiteX104" fmla="*/ 0 w 2621065"/>
              <a:gd name="connsiteY104" fmla="*/ 5144650 h 5144650"/>
              <a:gd name="connsiteX105" fmla="*/ 0 w 2621065"/>
              <a:gd name="connsiteY105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07160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57078 w 2621065"/>
              <a:gd name="connsiteY79" fmla="*/ 3885992 h 5144650"/>
              <a:gd name="connsiteX80" fmla="*/ 1923433 w 2621065"/>
              <a:gd name="connsiteY80" fmla="*/ 3982033 h 5144650"/>
              <a:gd name="connsiteX81" fmla="*/ 1980841 w 2621065"/>
              <a:gd name="connsiteY81" fmla="*/ 4057389 h 5144650"/>
              <a:gd name="connsiteX82" fmla="*/ 2024665 w 2621065"/>
              <a:gd name="connsiteY82" fmla="*/ 4118801 h 5144650"/>
              <a:gd name="connsiteX83" fmla="*/ 2072486 w 2621065"/>
              <a:gd name="connsiteY83" fmla="*/ 4180983 h 5144650"/>
              <a:gd name="connsiteX84" fmla="*/ 2102842 w 2621065"/>
              <a:gd name="connsiteY84" fmla="*/ 4242051 h 5144650"/>
              <a:gd name="connsiteX85" fmla="*/ 2090319 w 2621065"/>
              <a:gd name="connsiteY85" fmla="*/ 4351530 h 5144650"/>
              <a:gd name="connsiteX86" fmla="*/ 2109385 w 2621065"/>
              <a:gd name="connsiteY86" fmla="*/ 4438467 h 5144650"/>
              <a:gd name="connsiteX87" fmla="*/ 2204194 w 2621065"/>
              <a:gd name="connsiteY87" fmla="*/ 4542946 h 5144650"/>
              <a:gd name="connsiteX88" fmla="*/ 2237258 w 2621065"/>
              <a:gd name="connsiteY88" fmla="*/ 4638702 h 5144650"/>
              <a:gd name="connsiteX89" fmla="*/ 2313109 w 2621065"/>
              <a:gd name="connsiteY89" fmla="*/ 4699429 h 5144650"/>
              <a:gd name="connsiteX90" fmla="*/ 2437986 w 2621065"/>
              <a:gd name="connsiteY90" fmla="*/ 4815024 h 5144650"/>
              <a:gd name="connsiteX91" fmla="*/ 2466665 w 2621065"/>
              <a:gd name="connsiteY91" fmla="*/ 4853969 h 5144650"/>
              <a:gd name="connsiteX92" fmla="*/ 2469772 w 2621065"/>
              <a:gd name="connsiteY92" fmla="*/ 4906386 h 5144650"/>
              <a:gd name="connsiteX93" fmla="*/ 2485381 w 2621065"/>
              <a:gd name="connsiteY93" fmla="*/ 4916393 h 5144650"/>
              <a:gd name="connsiteX94" fmla="*/ 2494775 w 2621065"/>
              <a:gd name="connsiteY94" fmla="*/ 4928363 h 5144650"/>
              <a:gd name="connsiteX95" fmla="*/ 2503199 w 2621065"/>
              <a:gd name="connsiteY95" fmla="*/ 4925898 h 5144650"/>
              <a:gd name="connsiteX96" fmla="*/ 2517652 w 2621065"/>
              <a:gd name="connsiteY96" fmla="*/ 4937733 h 5144650"/>
              <a:gd name="connsiteX97" fmla="*/ 2527697 w 2621065"/>
              <a:gd name="connsiteY97" fmla="*/ 4958461 h 5144650"/>
              <a:gd name="connsiteX98" fmla="*/ 2567995 w 2621065"/>
              <a:gd name="connsiteY98" fmla="*/ 5062892 h 5144650"/>
              <a:gd name="connsiteX99" fmla="*/ 2596347 w 2621065"/>
              <a:gd name="connsiteY99" fmla="*/ 5121988 h 5144650"/>
              <a:gd name="connsiteX100" fmla="*/ 2613775 w 2621065"/>
              <a:gd name="connsiteY100" fmla="*/ 5139128 h 5144650"/>
              <a:gd name="connsiteX101" fmla="*/ 2621065 w 2621065"/>
              <a:gd name="connsiteY101" fmla="*/ 5144650 h 5144650"/>
              <a:gd name="connsiteX102" fmla="*/ 0 w 2621065"/>
              <a:gd name="connsiteY102" fmla="*/ 5144650 h 5144650"/>
              <a:gd name="connsiteX103" fmla="*/ 0 w 2621065"/>
              <a:gd name="connsiteY103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13109 w 2621065"/>
              <a:gd name="connsiteY88" fmla="*/ 4699429 h 5144650"/>
              <a:gd name="connsiteX89" fmla="*/ 2437986 w 2621065"/>
              <a:gd name="connsiteY89" fmla="*/ 4815024 h 5144650"/>
              <a:gd name="connsiteX90" fmla="*/ 2466665 w 2621065"/>
              <a:gd name="connsiteY90" fmla="*/ 4853969 h 5144650"/>
              <a:gd name="connsiteX91" fmla="*/ 2469772 w 2621065"/>
              <a:gd name="connsiteY91" fmla="*/ 4906386 h 5144650"/>
              <a:gd name="connsiteX92" fmla="*/ 2485381 w 2621065"/>
              <a:gd name="connsiteY92" fmla="*/ 4916393 h 5144650"/>
              <a:gd name="connsiteX93" fmla="*/ 2494775 w 2621065"/>
              <a:gd name="connsiteY93" fmla="*/ 4928363 h 5144650"/>
              <a:gd name="connsiteX94" fmla="*/ 2503199 w 2621065"/>
              <a:gd name="connsiteY94" fmla="*/ 4925898 h 5144650"/>
              <a:gd name="connsiteX95" fmla="*/ 2517652 w 2621065"/>
              <a:gd name="connsiteY95" fmla="*/ 4937733 h 5144650"/>
              <a:gd name="connsiteX96" fmla="*/ 2527697 w 2621065"/>
              <a:gd name="connsiteY96" fmla="*/ 4958461 h 5144650"/>
              <a:gd name="connsiteX97" fmla="*/ 2567995 w 2621065"/>
              <a:gd name="connsiteY97" fmla="*/ 5062892 h 5144650"/>
              <a:gd name="connsiteX98" fmla="*/ 2596347 w 2621065"/>
              <a:gd name="connsiteY98" fmla="*/ 5121988 h 5144650"/>
              <a:gd name="connsiteX99" fmla="*/ 2613775 w 2621065"/>
              <a:gd name="connsiteY99" fmla="*/ 5139128 h 5144650"/>
              <a:gd name="connsiteX100" fmla="*/ 2621065 w 2621065"/>
              <a:gd name="connsiteY100" fmla="*/ 5144650 h 5144650"/>
              <a:gd name="connsiteX101" fmla="*/ 0 w 2621065"/>
              <a:gd name="connsiteY101" fmla="*/ 5144650 h 5144650"/>
              <a:gd name="connsiteX102" fmla="*/ 0 w 2621065"/>
              <a:gd name="connsiteY102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437986 w 2621065"/>
              <a:gd name="connsiteY88" fmla="*/ 481502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97520 w 2621065"/>
              <a:gd name="connsiteY85" fmla="*/ 4467846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21065" h="5144650">
                <a:moveTo>
                  <a:pt x="0" y="0"/>
                </a:moveTo>
                <a:lnTo>
                  <a:pt x="245438" y="268808"/>
                </a:lnTo>
                <a:lnTo>
                  <a:pt x="252687" y="292650"/>
                </a:lnTo>
                <a:lnTo>
                  <a:pt x="270361" y="304212"/>
                </a:lnTo>
                <a:cubicBezTo>
                  <a:pt x="273529" y="310126"/>
                  <a:pt x="273234" y="316860"/>
                  <a:pt x="272327" y="324001"/>
                </a:cubicBezTo>
                <a:cubicBezTo>
                  <a:pt x="272244" y="325072"/>
                  <a:pt x="272160" y="326143"/>
                  <a:pt x="272077" y="327214"/>
                </a:cubicBezTo>
                <a:lnTo>
                  <a:pt x="295110" y="357098"/>
                </a:lnTo>
                <a:lnTo>
                  <a:pt x="296727" y="371749"/>
                </a:lnTo>
                <a:cubicBezTo>
                  <a:pt x="307880" y="397452"/>
                  <a:pt x="336849" y="412373"/>
                  <a:pt x="332716" y="440404"/>
                </a:cubicBezTo>
                <a:cubicBezTo>
                  <a:pt x="334711" y="448819"/>
                  <a:pt x="338212" y="455052"/>
                  <a:pt x="342633" y="459903"/>
                </a:cubicBezTo>
                <a:lnTo>
                  <a:pt x="357304" y="470524"/>
                </a:lnTo>
                <a:lnTo>
                  <a:pt x="366064" y="467634"/>
                </a:lnTo>
                <a:lnTo>
                  <a:pt x="372502" y="477374"/>
                </a:lnTo>
                <a:lnTo>
                  <a:pt x="375501" y="478682"/>
                </a:lnTo>
                <a:cubicBezTo>
                  <a:pt x="383272" y="491970"/>
                  <a:pt x="403866" y="531500"/>
                  <a:pt x="419128" y="557106"/>
                </a:cubicBezTo>
                <a:cubicBezTo>
                  <a:pt x="439248" y="581985"/>
                  <a:pt x="451401" y="588102"/>
                  <a:pt x="467073" y="632313"/>
                </a:cubicBezTo>
                <a:cubicBezTo>
                  <a:pt x="479664" y="694967"/>
                  <a:pt x="495907" y="682399"/>
                  <a:pt x="490229" y="751490"/>
                </a:cubicBezTo>
                <a:cubicBezTo>
                  <a:pt x="499208" y="732249"/>
                  <a:pt x="513168" y="781653"/>
                  <a:pt x="516935" y="799823"/>
                </a:cubicBezTo>
                <a:cubicBezTo>
                  <a:pt x="520991" y="859493"/>
                  <a:pt x="569045" y="820005"/>
                  <a:pt x="542847" y="848761"/>
                </a:cubicBezTo>
                <a:cubicBezTo>
                  <a:pt x="562656" y="881830"/>
                  <a:pt x="526272" y="969168"/>
                  <a:pt x="572074" y="958725"/>
                </a:cubicBezTo>
                <a:cubicBezTo>
                  <a:pt x="597644" y="999777"/>
                  <a:pt x="577323" y="1011573"/>
                  <a:pt x="620598" y="1033391"/>
                </a:cubicBezTo>
                <a:cubicBezTo>
                  <a:pt x="630696" y="1059064"/>
                  <a:pt x="633259" y="1106766"/>
                  <a:pt x="632660" y="1112764"/>
                </a:cubicBezTo>
                <a:lnTo>
                  <a:pt x="634562" y="1113550"/>
                </a:lnTo>
                <a:cubicBezTo>
                  <a:pt x="640098" y="1119137"/>
                  <a:pt x="641169" y="1124274"/>
                  <a:pt x="640269" y="1129199"/>
                </a:cubicBezTo>
                <a:lnTo>
                  <a:pt x="637728" y="1135143"/>
                </a:lnTo>
                <a:lnTo>
                  <a:pt x="687640" y="1174841"/>
                </a:lnTo>
                <a:lnTo>
                  <a:pt x="724323" y="1244103"/>
                </a:lnTo>
                <a:cubicBezTo>
                  <a:pt x="726461" y="1255968"/>
                  <a:pt x="729249" y="1267984"/>
                  <a:pt x="732765" y="1279809"/>
                </a:cubicBezTo>
                <a:lnTo>
                  <a:pt x="735243" y="1286495"/>
                </a:lnTo>
                <a:lnTo>
                  <a:pt x="735618" y="1286424"/>
                </a:lnTo>
                <a:cubicBezTo>
                  <a:pt x="736846" y="1287437"/>
                  <a:pt x="737921" y="1289470"/>
                  <a:pt x="738875" y="1293066"/>
                </a:cubicBezTo>
                <a:lnTo>
                  <a:pt x="739767" y="1298687"/>
                </a:lnTo>
                <a:lnTo>
                  <a:pt x="744578" y="1311657"/>
                </a:lnTo>
                <a:lnTo>
                  <a:pt x="748379" y="1314753"/>
                </a:lnTo>
                <a:lnTo>
                  <a:pt x="752978" y="1314010"/>
                </a:lnTo>
                <a:lnTo>
                  <a:pt x="752978" y="1315472"/>
                </a:lnTo>
                <a:cubicBezTo>
                  <a:pt x="749424" y="1328629"/>
                  <a:pt x="740370" y="1337267"/>
                  <a:pt x="772880" y="1332740"/>
                </a:cubicBezTo>
                <a:cubicBezTo>
                  <a:pt x="769449" y="1360171"/>
                  <a:pt x="788120" y="1354435"/>
                  <a:pt x="805255" y="1379426"/>
                </a:cubicBezTo>
                <a:cubicBezTo>
                  <a:pt x="820018" y="1405268"/>
                  <a:pt x="847469" y="1452732"/>
                  <a:pt x="861455" y="1487793"/>
                </a:cubicBezTo>
                <a:cubicBezTo>
                  <a:pt x="860472" y="1529583"/>
                  <a:pt x="873198" y="1558240"/>
                  <a:pt x="889172" y="1589794"/>
                </a:cubicBezTo>
                <a:cubicBezTo>
                  <a:pt x="901837" y="1624879"/>
                  <a:pt x="918553" y="1656375"/>
                  <a:pt x="937443" y="1698307"/>
                </a:cubicBezTo>
                <a:lnTo>
                  <a:pt x="974458" y="1768464"/>
                </a:lnTo>
                <a:lnTo>
                  <a:pt x="1013480" y="1853903"/>
                </a:lnTo>
                <a:lnTo>
                  <a:pt x="1031382" y="1948177"/>
                </a:lnTo>
                <a:cubicBezTo>
                  <a:pt x="1065794" y="1983780"/>
                  <a:pt x="1017975" y="2014601"/>
                  <a:pt x="1031611" y="2064126"/>
                </a:cubicBezTo>
                <a:cubicBezTo>
                  <a:pt x="1011441" y="2152960"/>
                  <a:pt x="1051780" y="2170768"/>
                  <a:pt x="1043751" y="2210534"/>
                </a:cubicBezTo>
                <a:cubicBezTo>
                  <a:pt x="1047718" y="2261633"/>
                  <a:pt x="1043420" y="2260757"/>
                  <a:pt x="1055412" y="2309009"/>
                </a:cubicBezTo>
                <a:cubicBezTo>
                  <a:pt x="1065957" y="2376047"/>
                  <a:pt x="1080662" y="2371020"/>
                  <a:pt x="1077288" y="2438335"/>
                </a:cubicBezTo>
                <a:cubicBezTo>
                  <a:pt x="1117396" y="2455794"/>
                  <a:pt x="1082533" y="2452352"/>
                  <a:pt x="1095035" y="2483804"/>
                </a:cubicBezTo>
                <a:cubicBezTo>
                  <a:pt x="1061853" y="2488858"/>
                  <a:pt x="1120109" y="2517457"/>
                  <a:pt x="1084874" y="2535656"/>
                </a:cubicBezTo>
                <a:cubicBezTo>
                  <a:pt x="1088269" y="2540805"/>
                  <a:pt x="1092665" y="2545220"/>
                  <a:pt x="1097340" y="2549509"/>
                </a:cubicBezTo>
                <a:lnTo>
                  <a:pt x="1099771" y="2551770"/>
                </a:lnTo>
                <a:lnTo>
                  <a:pt x="1103350" y="2563634"/>
                </a:lnTo>
                <a:lnTo>
                  <a:pt x="1112049" y="2563454"/>
                </a:lnTo>
                <a:lnTo>
                  <a:pt x="1127385" y="2601609"/>
                </a:lnTo>
                <a:cubicBezTo>
                  <a:pt x="1113460" y="2637696"/>
                  <a:pt x="1158915" y="2668604"/>
                  <a:pt x="1139861" y="2713894"/>
                </a:cubicBezTo>
                <a:cubicBezTo>
                  <a:pt x="1135736" y="2729724"/>
                  <a:pt x="1140589" y="2773668"/>
                  <a:pt x="1152243" y="2778897"/>
                </a:cubicBezTo>
                <a:cubicBezTo>
                  <a:pt x="1155466" y="2787425"/>
                  <a:pt x="1152635" y="2799266"/>
                  <a:pt x="1164665" y="2800172"/>
                </a:cubicBezTo>
                <a:cubicBezTo>
                  <a:pt x="1179331" y="2803170"/>
                  <a:pt x="1160739" y="2841509"/>
                  <a:pt x="1176824" y="2832181"/>
                </a:cubicBezTo>
                <a:cubicBezTo>
                  <a:pt x="1164161" y="2859250"/>
                  <a:pt x="1195203" y="2868939"/>
                  <a:pt x="1204261" y="2886025"/>
                </a:cubicBezTo>
                <a:cubicBezTo>
                  <a:pt x="1217507" y="2920528"/>
                  <a:pt x="1243211" y="2992435"/>
                  <a:pt x="1256301" y="3039204"/>
                </a:cubicBezTo>
                <a:cubicBezTo>
                  <a:pt x="1264978" y="3073150"/>
                  <a:pt x="1260044" y="3127834"/>
                  <a:pt x="1282793" y="3166645"/>
                </a:cubicBezTo>
                <a:cubicBezTo>
                  <a:pt x="1304595" y="3193363"/>
                  <a:pt x="1317394" y="3226316"/>
                  <a:pt x="1353529" y="3266459"/>
                </a:cubicBezTo>
                <a:cubicBezTo>
                  <a:pt x="1399246" y="3301093"/>
                  <a:pt x="1431707" y="3283631"/>
                  <a:pt x="1443501" y="3351404"/>
                </a:cubicBezTo>
                <a:cubicBezTo>
                  <a:pt x="1476611" y="3383947"/>
                  <a:pt x="1480437" y="3422250"/>
                  <a:pt x="1502378" y="3451792"/>
                </a:cubicBezTo>
                <a:cubicBezTo>
                  <a:pt x="1529852" y="3487829"/>
                  <a:pt x="1579951" y="3532847"/>
                  <a:pt x="1608347" y="3567627"/>
                </a:cubicBezTo>
                <a:cubicBezTo>
                  <a:pt x="1624615" y="3589596"/>
                  <a:pt x="1671830" y="3654562"/>
                  <a:pt x="1672750" y="3660473"/>
                </a:cubicBezTo>
                <a:lnTo>
                  <a:pt x="1674801" y="3660727"/>
                </a:lnTo>
                <a:cubicBezTo>
                  <a:pt x="1681591" y="3664628"/>
                  <a:pt x="1683921" y="3669274"/>
                  <a:pt x="1684280" y="3674236"/>
                </a:cubicBezTo>
                <a:lnTo>
                  <a:pt x="1683297" y="3680606"/>
                </a:lnTo>
                <a:lnTo>
                  <a:pt x="1688840" y="3690943"/>
                </a:lnTo>
                <a:lnTo>
                  <a:pt x="1697179" y="3714191"/>
                </a:lnTo>
                <a:cubicBezTo>
                  <a:pt x="1717721" y="3731428"/>
                  <a:pt x="1792260" y="3780041"/>
                  <a:pt x="1812095" y="3794363"/>
                </a:cubicBezTo>
                <a:lnTo>
                  <a:pt x="1816185" y="3800123"/>
                </a:lnTo>
                <a:lnTo>
                  <a:pt x="1816532" y="3799958"/>
                </a:lnTo>
                <a:cubicBezTo>
                  <a:pt x="1817981" y="3800606"/>
                  <a:pt x="1819537" y="3802274"/>
                  <a:pt x="1821367" y="3805472"/>
                </a:cubicBezTo>
                <a:lnTo>
                  <a:pt x="1823645" y="3810629"/>
                </a:lnTo>
                <a:lnTo>
                  <a:pt x="1831583" y="3821804"/>
                </a:lnTo>
                <a:lnTo>
                  <a:pt x="1857078" y="3885992"/>
                </a:lnTo>
                <a:cubicBezTo>
                  <a:pt x="1870925" y="3912689"/>
                  <a:pt x="1904030" y="3944898"/>
                  <a:pt x="1923433" y="3982033"/>
                </a:cubicBezTo>
                <a:cubicBezTo>
                  <a:pt x="1932954" y="4022380"/>
                  <a:pt x="1957377" y="4031327"/>
                  <a:pt x="1980841" y="4057389"/>
                </a:cubicBezTo>
                <a:cubicBezTo>
                  <a:pt x="1978839" y="4101894"/>
                  <a:pt x="2006008" y="4111963"/>
                  <a:pt x="2024665" y="4118801"/>
                </a:cubicBezTo>
                <a:lnTo>
                  <a:pt x="2072486" y="4180983"/>
                </a:lnTo>
                <a:lnTo>
                  <a:pt x="2102842" y="4242051"/>
                </a:lnTo>
                <a:lnTo>
                  <a:pt x="2090319" y="4351530"/>
                </a:lnTo>
                <a:cubicBezTo>
                  <a:pt x="2089688" y="4357705"/>
                  <a:pt x="2200335" y="4461482"/>
                  <a:pt x="2197520" y="4467846"/>
                </a:cubicBezTo>
                <a:cubicBezTo>
                  <a:pt x="2239949" y="4492943"/>
                  <a:pt x="2178502" y="4499026"/>
                  <a:pt x="2204194" y="4542946"/>
                </a:cubicBezTo>
                <a:cubicBezTo>
                  <a:pt x="2219385" y="4595904"/>
                  <a:pt x="2280978" y="4565135"/>
                  <a:pt x="2296014" y="4609323"/>
                </a:cubicBezTo>
                <a:cubicBezTo>
                  <a:pt x="2334979" y="4654669"/>
                  <a:pt x="2311617" y="4683666"/>
                  <a:pt x="2349851" y="4719544"/>
                </a:cubicBezTo>
                <a:cubicBezTo>
                  <a:pt x="2393277" y="4725733"/>
                  <a:pt x="2446606" y="4827088"/>
                  <a:pt x="2466665" y="4853969"/>
                </a:cubicBezTo>
                <a:cubicBezTo>
                  <a:pt x="2435625" y="4867556"/>
                  <a:pt x="2499515" y="4879650"/>
                  <a:pt x="2469772" y="4906386"/>
                </a:cubicBezTo>
                <a:cubicBezTo>
                  <a:pt x="2474368" y="4910433"/>
                  <a:pt x="2479754" y="4913508"/>
                  <a:pt x="2485381" y="4916393"/>
                </a:cubicBezTo>
                <a:lnTo>
                  <a:pt x="2494775" y="4928363"/>
                </a:lnTo>
                <a:lnTo>
                  <a:pt x="2503199" y="4925898"/>
                </a:lnTo>
                <a:lnTo>
                  <a:pt x="2517652" y="4937733"/>
                </a:lnTo>
                <a:cubicBezTo>
                  <a:pt x="2522042" y="4943002"/>
                  <a:pt x="2525578" y="4949649"/>
                  <a:pt x="2527697" y="4958461"/>
                </a:cubicBezTo>
                <a:cubicBezTo>
                  <a:pt x="2523186" y="4996747"/>
                  <a:pt x="2575192" y="5014427"/>
                  <a:pt x="2567995" y="5062892"/>
                </a:cubicBezTo>
                <a:cubicBezTo>
                  <a:pt x="2567947" y="5079163"/>
                  <a:pt x="2583689" y="5120039"/>
                  <a:pt x="2596347" y="5121988"/>
                </a:cubicBezTo>
                <a:cubicBezTo>
                  <a:pt x="2601622" y="5129320"/>
                  <a:pt x="2601836" y="5141425"/>
                  <a:pt x="2613775" y="5139128"/>
                </a:cubicBezTo>
                <a:lnTo>
                  <a:pt x="2621065" y="5144650"/>
                </a:lnTo>
                <a:lnTo>
                  <a:pt x="0" y="514465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Spelling strategies </a:t>
            </a: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F1F8C-9059-460C-AF6A-6AE61ADC8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106" y="2124075"/>
            <a:ext cx="7089913" cy="4076700"/>
          </a:xfrm>
          <a:prstGeom prst="rect">
            <a:avLst/>
          </a:pr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Spelling strategies 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5C56DAE-EEEC-4DF5-8FFC-0263DE28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972" y="2124075"/>
            <a:ext cx="7412181" cy="4076700"/>
          </a:xfrm>
          <a:prstGeom prst="rect">
            <a:avLst/>
          </a:prstGeom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9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3C47741D-36A8-4C70-BBA7-B31B9E7378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E86B748-A671-4409-B64C-3B8939825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9604" y="0"/>
            <a:ext cx="2422397" cy="6858000"/>
          </a:xfrm>
          <a:custGeom>
            <a:avLst/>
            <a:gdLst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42723 w 2422397"/>
              <a:gd name="connsiteY94" fmla="*/ 2117686 h 6858000"/>
              <a:gd name="connsiteX95" fmla="*/ 1582995 w 2422397"/>
              <a:gd name="connsiteY95" fmla="*/ 2101627 h 6858000"/>
              <a:gd name="connsiteX96" fmla="*/ 1612413 w 2422397"/>
              <a:gd name="connsiteY96" fmla="*/ 2069584 h 6858000"/>
              <a:gd name="connsiteX97" fmla="*/ 1569289 w 2422397"/>
              <a:gd name="connsiteY97" fmla="*/ 2032263 h 6858000"/>
              <a:gd name="connsiteX98" fmla="*/ 1562841 w 2422397"/>
              <a:gd name="connsiteY98" fmla="*/ 1890085 h 6858000"/>
              <a:gd name="connsiteX99" fmla="*/ 1564944 w 2422397"/>
              <a:gd name="connsiteY99" fmla="*/ 1821321 h 6858000"/>
              <a:gd name="connsiteX100" fmla="*/ 1579022 w 2422397"/>
              <a:gd name="connsiteY100" fmla="*/ 1718757 h 6858000"/>
              <a:gd name="connsiteX101" fmla="*/ 1590196 w 2422397"/>
              <a:gd name="connsiteY101" fmla="*/ 1595914 h 6858000"/>
              <a:gd name="connsiteX102" fmla="*/ 1624363 w 2422397"/>
              <a:gd name="connsiteY102" fmla="*/ 1502483 h 6858000"/>
              <a:gd name="connsiteX103" fmla="*/ 1631539 w 2422397"/>
              <a:gd name="connsiteY103" fmla="*/ 1431520 h 6858000"/>
              <a:gd name="connsiteX104" fmla="*/ 1646296 w 2422397"/>
              <a:gd name="connsiteY104" fmla="*/ 1333057 h 6858000"/>
              <a:gd name="connsiteX105" fmla="*/ 1659787 w 2422397"/>
              <a:gd name="connsiteY105" fmla="*/ 1197540 h 6858000"/>
              <a:gd name="connsiteX106" fmla="*/ 1706993 w 2422397"/>
              <a:gd name="connsiteY106" fmla="*/ 1104797 h 6858000"/>
              <a:gd name="connsiteX107" fmla="*/ 1777273 w 2422397"/>
              <a:gd name="connsiteY107" fmla="*/ 916268 h 6858000"/>
              <a:gd name="connsiteX108" fmla="*/ 1859912 w 2422397"/>
              <a:gd name="connsiteY108" fmla="*/ 775598 h 6858000"/>
              <a:gd name="connsiteX109" fmla="*/ 1911831 w 2422397"/>
              <a:gd name="connsiteY109" fmla="*/ 696577 h 6858000"/>
              <a:gd name="connsiteX110" fmla="*/ 1942209 w 2422397"/>
              <a:gd name="connsiteY110" fmla="*/ 575807 h 6858000"/>
              <a:gd name="connsiteX111" fmla="*/ 1951374 w 2422397"/>
              <a:gd name="connsiteY111" fmla="*/ 556682 h 6858000"/>
              <a:gd name="connsiteX112" fmla="*/ 1951170 w 2422397"/>
              <a:gd name="connsiteY112" fmla="*/ 526639 h 6858000"/>
              <a:gd name="connsiteX113" fmla="*/ 1949059 w 2422397"/>
              <a:gd name="connsiteY113" fmla="*/ 405872 h 6858000"/>
              <a:gd name="connsiteX114" fmla="*/ 1935866 w 2422397"/>
              <a:gd name="connsiteY114" fmla="*/ 307622 h 6858000"/>
              <a:gd name="connsiteX115" fmla="*/ 1967790 w 2422397"/>
              <a:gd name="connsiteY115" fmla="*/ 198682 h 6858000"/>
              <a:gd name="connsiteX116" fmla="*/ 1971093 w 2422397"/>
              <a:gd name="connsiteY116" fmla="*/ 127747 h 6858000"/>
              <a:gd name="connsiteX117" fmla="*/ 1951841 w 2422397"/>
              <a:gd name="connsiteY117" fmla="*/ 4678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01627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849095 w 2422397"/>
              <a:gd name="connsiteY46" fmla="*/ 5305397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62873 w 2422397"/>
              <a:gd name="connsiteY46" fmla="*/ 5269094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57889 w 2422397"/>
              <a:gd name="connsiteY63" fmla="*/ 4481699 h 6858000"/>
              <a:gd name="connsiteX64" fmla="*/ 974975 w 2422397"/>
              <a:gd name="connsiteY64" fmla="*/ 4433921 h 6858000"/>
              <a:gd name="connsiteX65" fmla="*/ 1011638 w 2422397"/>
              <a:gd name="connsiteY65" fmla="*/ 4352312 h 6858000"/>
              <a:gd name="connsiteX66" fmla="*/ 1049579 w 2422397"/>
              <a:gd name="connsiteY66" fmla="*/ 4237953 h 6858000"/>
              <a:gd name="connsiteX67" fmla="*/ 1041314 w 2422397"/>
              <a:gd name="connsiteY67" fmla="*/ 4139706 h 6858000"/>
              <a:gd name="connsiteX68" fmla="*/ 1049328 w 2422397"/>
              <a:gd name="connsiteY68" fmla="*/ 4134671 h 6858000"/>
              <a:gd name="connsiteX69" fmla="*/ 1061133 w 2422397"/>
              <a:gd name="connsiteY69" fmla="*/ 4074160 h 6858000"/>
              <a:gd name="connsiteX70" fmla="*/ 1059121 w 2422397"/>
              <a:gd name="connsiteY70" fmla="*/ 3844497 h 6858000"/>
              <a:gd name="connsiteX71" fmla="*/ 1083386 w 2422397"/>
              <a:gd name="connsiteY71" fmla="*/ 3726730 h 6858000"/>
              <a:gd name="connsiteX72" fmla="*/ 1098990 w 2422397"/>
              <a:gd name="connsiteY72" fmla="*/ 3687782 h 6858000"/>
              <a:gd name="connsiteX73" fmla="*/ 1124701 w 2422397"/>
              <a:gd name="connsiteY73" fmla="*/ 3622348 h 6858000"/>
              <a:gd name="connsiteX74" fmla="*/ 1161137 w 2422397"/>
              <a:gd name="connsiteY74" fmla="*/ 3580464 h 6858000"/>
              <a:gd name="connsiteX75" fmla="*/ 1175812 w 2422397"/>
              <a:gd name="connsiteY75" fmla="*/ 3522969 h 6858000"/>
              <a:gd name="connsiteX76" fmla="*/ 1156951 w 2422397"/>
              <a:gd name="connsiteY76" fmla="*/ 3500538 h 6858000"/>
              <a:gd name="connsiteX77" fmla="*/ 1179877 w 2422397"/>
              <a:gd name="connsiteY77" fmla="*/ 3441984 h 6858000"/>
              <a:gd name="connsiteX78" fmla="*/ 1217096 w 2422397"/>
              <a:gd name="connsiteY78" fmla="*/ 3354156 h 6858000"/>
              <a:gd name="connsiteX79" fmla="*/ 1232811 w 2422397"/>
              <a:gd name="connsiteY79" fmla="*/ 3301153 h 6858000"/>
              <a:gd name="connsiteX80" fmla="*/ 1281985 w 2422397"/>
              <a:gd name="connsiteY80" fmla="*/ 3158933 h 6858000"/>
              <a:gd name="connsiteX81" fmla="*/ 1335997 w 2422397"/>
              <a:gd name="connsiteY81" fmla="*/ 3018423 h 6858000"/>
              <a:gd name="connsiteX82" fmla="*/ 1394864 w 2422397"/>
              <a:gd name="connsiteY82" fmla="*/ 2946152 h 6858000"/>
              <a:gd name="connsiteX83" fmla="*/ 1436360 w 2422397"/>
              <a:gd name="connsiteY83" fmla="*/ 2829469 h 6858000"/>
              <a:gd name="connsiteX84" fmla="*/ 1447242 w 2422397"/>
              <a:gd name="connsiteY84" fmla="*/ 2811546 h 6858000"/>
              <a:gd name="connsiteX85" fmla="*/ 1449881 w 2422397"/>
              <a:gd name="connsiteY85" fmla="*/ 2781535 h 6858000"/>
              <a:gd name="connsiteX86" fmla="*/ 1459218 w 2422397"/>
              <a:gd name="connsiteY86" fmla="*/ 2660724 h 6858000"/>
              <a:gd name="connsiteX87" fmla="*/ 1455455 w 2422397"/>
              <a:gd name="connsiteY87" fmla="*/ 2560980 h 6858000"/>
              <a:gd name="connsiteX88" fmla="*/ 1497362 w 2422397"/>
              <a:gd name="connsiteY88" fmla="*/ 2456303 h 6858000"/>
              <a:gd name="connsiteX89" fmla="*/ 1507343 w 2422397"/>
              <a:gd name="connsiteY89" fmla="*/ 2385923 h 6858000"/>
              <a:gd name="connsiteX90" fmla="*/ 1540772 w 2422397"/>
              <a:gd name="connsiteY90" fmla="*/ 2256097 h 6858000"/>
              <a:gd name="connsiteX91" fmla="*/ 1569381 w 2422397"/>
              <a:gd name="connsiteY91" fmla="*/ 2165158 h 6858000"/>
              <a:gd name="connsiteX92" fmla="*/ 1576109 w 2422397"/>
              <a:gd name="connsiteY92" fmla="*/ 2078660 h 6858000"/>
              <a:gd name="connsiteX93" fmla="*/ 1564751 w 2422397"/>
              <a:gd name="connsiteY93" fmla="*/ 2009574 h 6858000"/>
              <a:gd name="connsiteX94" fmla="*/ 1571917 w 2422397"/>
              <a:gd name="connsiteY94" fmla="*/ 1903700 h 6858000"/>
              <a:gd name="connsiteX95" fmla="*/ 1564944 w 2422397"/>
              <a:gd name="connsiteY95" fmla="*/ 1821321 h 6858000"/>
              <a:gd name="connsiteX96" fmla="*/ 1579022 w 2422397"/>
              <a:gd name="connsiteY96" fmla="*/ 1718757 h 6858000"/>
              <a:gd name="connsiteX97" fmla="*/ 1590196 w 2422397"/>
              <a:gd name="connsiteY97" fmla="*/ 1595914 h 6858000"/>
              <a:gd name="connsiteX98" fmla="*/ 1624363 w 2422397"/>
              <a:gd name="connsiteY98" fmla="*/ 1502483 h 6858000"/>
              <a:gd name="connsiteX99" fmla="*/ 1631539 w 2422397"/>
              <a:gd name="connsiteY99" fmla="*/ 1431520 h 6858000"/>
              <a:gd name="connsiteX100" fmla="*/ 1646296 w 2422397"/>
              <a:gd name="connsiteY100" fmla="*/ 1333057 h 6858000"/>
              <a:gd name="connsiteX101" fmla="*/ 1696091 w 2422397"/>
              <a:gd name="connsiteY101" fmla="*/ 1202078 h 6858000"/>
              <a:gd name="connsiteX102" fmla="*/ 1706993 w 2422397"/>
              <a:gd name="connsiteY102" fmla="*/ 1104797 h 6858000"/>
              <a:gd name="connsiteX103" fmla="*/ 1777273 w 2422397"/>
              <a:gd name="connsiteY103" fmla="*/ 916268 h 6858000"/>
              <a:gd name="connsiteX104" fmla="*/ 1850836 w 2422397"/>
              <a:gd name="connsiteY104" fmla="*/ 825516 h 6858000"/>
              <a:gd name="connsiteX105" fmla="*/ 1911831 w 2422397"/>
              <a:gd name="connsiteY105" fmla="*/ 696577 h 6858000"/>
              <a:gd name="connsiteX106" fmla="*/ 1942209 w 2422397"/>
              <a:gd name="connsiteY106" fmla="*/ 575807 h 6858000"/>
              <a:gd name="connsiteX107" fmla="*/ 1951374 w 2422397"/>
              <a:gd name="connsiteY107" fmla="*/ 556682 h 6858000"/>
              <a:gd name="connsiteX108" fmla="*/ 1951170 w 2422397"/>
              <a:gd name="connsiteY108" fmla="*/ 526639 h 6858000"/>
              <a:gd name="connsiteX109" fmla="*/ 1949059 w 2422397"/>
              <a:gd name="connsiteY109" fmla="*/ 405872 h 6858000"/>
              <a:gd name="connsiteX110" fmla="*/ 1954018 w 2422397"/>
              <a:gd name="connsiteY110" fmla="*/ 307622 h 6858000"/>
              <a:gd name="connsiteX111" fmla="*/ 1967790 w 2422397"/>
              <a:gd name="connsiteY111" fmla="*/ 198682 h 6858000"/>
              <a:gd name="connsiteX112" fmla="*/ 1971093 w 2422397"/>
              <a:gd name="connsiteY112" fmla="*/ 127747 h 6858000"/>
              <a:gd name="connsiteX113" fmla="*/ 1951841 w 2422397"/>
              <a:gd name="connsiteY113" fmla="*/ 4678 h 6858000"/>
              <a:gd name="connsiteX114" fmla="*/ 1953649 w 2422397"/>
              <a:gd name="connsiteY11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57889 w 2422397"/>
              <a:gd name="connsiteY62" fmla="*/ 4481699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1011638 w 2422397"/>
              <a:gd name="connsiteY63" fmla="*/ 4352312 h 6858000"/>
              <a:gd name="connsiteX64" fmla="*/ 1049579 w 2422397"/>
              <a:gd name="connsiteY64" fmla="*/ 4237953 h 6858000"/>
              <a:gd name="connsiteX65" fmla="*/ 1041314 w 2422397"/>
              <a:gd name="connsiteY65" fmla="*/ 4139706 h 6858000"/>
              <a:gd name="connsiteX66" fmla="*/ 1049328 w 2422397"/>
              <a:gd name="connsiteY66" fmla="*/ 4134671 h 6858000"/>
              <a:gd name="connsiteX67" fmla="*/ 1061133 w 2422397"/>
              <a:gd name="connsiteY67" fmla="*/ 4074160 h 6858000"/>
              <a:gd name="connsiteX68" fmla="*/ 1059121 w 2422397"/>
              <a:gd name="connsiteY68" fmla="*/ 3844497 h 6858000"/>
              <a:gd name="connsiteX69" fmla="*/ 1083386 w 2422397"/>
              <a:gd name="connsiteY69" fmla="*/ 3726730 h 6858000"/>
              <a:gd name="connsiteX70" fmla="*/ 1098990 w 2422397"/>
              <a:gd name="connsiteY70" fmla="*/ 3687782 h 6858000"/>
              <a:gd name="connsiteX71" fmla="*/ 1124701 w 2422397"/>
              <a:gd name="connsiteY71" fmla="*/ 3622348 h 6858000"/>
              <a:gd name="connsiteX72" fmla="*/ 1161137 w 2422397"/>
              <a:gd name="connsiteY72" fmla="*/ 3580464 h 6858000"/>
              <a:gd name="connsiteX73" fmla="*/ 1175812 w 2422397"/>
              <a:gd name="connsiteY73" fmla="*/ 3522969 h 6858000"/>
              <a:gd name="connsiteX74" fmla="*/ 1156951 w 2422397"/>
              <a:gd name="connsiteY74" fmla="*/ 3500538 h 6858000"/>
              <a:gd name="connsiteX75" fmla="*/ 1179877 w 2422397"/>
              <a:gd name="connsiteY75" fmla="*/ 3441984 h 6858000"/>
              <a:gd name="connsiteX76" fmla="*/ 1217096 w 2422397"/>
              <a:gd name="connsiteY76" fmla="*/ 3354156 h 6858000"/>
              <a:gd name="connsiteX77" fmla="*/ 1232811 w 2422397"/>
              <a:gd name="connsiteY77" fmla="*/ 3301153 h 6858000"/>
              <a:gd name="connsiteX78" fmla="*/ 1281985 w 2422397"/>
              <a:gd name="connsiteY78" fmla="*/ 3158933 h 6858000"/>
              <a:gd name="connsiteX79" fmla="*/ 1335997 w 2422397"/>
              <a:gd name="connsiteY79" fmla="*/ 3018423 h 6858000"/>
              <a:gd name="connsiteX80" fmla="*/ 1394864 w 2422397"/>
              <a:gd name="connsiteY80" fmla="*/ 2946152 h 6858000"/>
              <a:gd name="connsiteX81" fmla="*/ 1436360 w 2422397"/>
              <a:gd name="connsiteY81" fmla="*/ 2829469 h 6858000"/>
              <a:gd name="connsiteX82" fmla="*/ 1447242 w 2422397"/>
              <a:gd name="connsiteY82" fmla="*/ 2811546 h 6858000"/>
              <a:gd name="connsiteX83" fmla="*/ 1449881 w 2422397"/>
              <a:gd name="connsiteY83" fmla="*/ 2781535 h 6858000"/>
              <a:gd name="connsiteX84" fmla="*/ 1459218 w 2422397"/>
              <a:gd name="connsiteY84" fmla="*/ 2660724 h 6858000"/>
              <a:gd name="connsiteX85" fmla="*/ 1455455 w 2422397"/>
              <a:gd name="connsiteY85" fmla="*/ 2560980 h 6858000"/>
              <a:gd name="connsiteX86" fmla="*/ 1497362 w 2422397"/>
              <a:gd name="connsiteY86" fmla="*/ 2456303 h 6858000"/>
              <a:gd name="connsiteX87" fmla="*/ 1507343 w 2422397"/>
              <a:gd name="connsiteY87" fmla="*/ 2385923 h 6858000"/>
              <a:gd name="connsiteX88" fmla="*/ 1540772 w 2422397"/>
              <a:gd name="connsiteY88" fmla="*/ 2256097 h 6858000"/>
              <a:gd name="connsiteX89" fmla="*/ 1569381 w 2422397"/>
              <a:gd name="connsiteY89" fmla="*/ 2165158 h 6858000"/>
              <a:gd name="connsiteX90" fmla="*/ 1576109 w 2422397"/>
              <a:gd name="connsiteY90" fmla="*/ 2078660 h 6858000"/>
              <a:gd name="connsiteX91" fmla="*/ 1564751 w 2422397"/>
              <a:gd name="connsiteY91" fmla="*/ 2009574 h 6858000"/>
              <a:gd name="connsiteX92" fmla="*/ 1571917 w 2422397"/>
              <a:gd name="connsiteY92" fmla="*/ 1903700 h 6858000"/>
              <a:gd name="connsiteX93" fmla="*/ 1564944 w 2422397"/>
              <a:gd name="connsiteY93" fmla="*/ 1821321 h 6858000"/>
              <a:gd name="connsiteX94" fmla="*/ 1579022 w 2422397"/>
              <a:gd name="connsiteY94" fmla="*/ 1718757 h 6858000"/>
              <a:gd name="connsiteX95" fmla="*/ 1590196 w 2422397"/>
              <a:gd name="connsiteY95" fmla="*/ 1595914 h 6858000"/>
              <a:gd name="connsiteX96" fmla="*/ 1624363 w 2422397"/>
              <a:gd name="connsiteY96" fmla="*/ 1502483 h 6858000"/>
              <a:gd name="connsiteX97" fmla="*/ 1631539 w 2422397"/>
              <a:gd name="connsiteY97" fmla="*/ 1431520 h 6858000"/>
              <a:gd name="connsiteX98" fmla="*/ 1646296 w 2422397"/>
              <a:gd name="connsiteY98" fmla="*/ 1333057 h 6858000"/>
              <a:gd name="connsiteX99" fmla="*/ 1696091 w 2422397"/>
              <a:gd name="connsiteY99" fmla="*/ 1202078 h 6858000"/>
              <a:gd name="connsiteX100" fmla="*/ 1706993 w 2422397"/>
              <a:gd name="connsiteY100" fmla="*/ 1104797 h 6858000"/>
              <a:gd name="connsiteX101" fmla="*/ 1777273 w 2422397"/>
              <a:gd name="connsiteY101" fmla="*/ 916268 h 6858000"/>
              <a:gd name="connsiteX102" fmla="*/ 1850836 w 2422397"/>
              <a:gd name="connsiteY102" fmla="*/ 825516 h 6858000"/>
              <a:gd name="connsiteX103" fmla="*/ 1911831 w 2422397"/>
              <a:gd name="connsiteY103" fmla="*/ 696577 h 6858000"/>
              <a:gd name="connsiteX104" fmla="*/ 1942209 w 2422397"/>
              <a:gd name="connsiteY104" fmla="*/ 575807 h 6858000"/>
              <a:gd name="connsiteX105" fmla="*/ 1951374 w 2422397"/>
              <a:gd name="connsiteY105" fmla="*/ 556682 h 6858000"/>
              <a:gd name="connsiteX106" fmla="*/ 1951170 w 2422397"/>
              <a:gd name="connsiteY106" fmla="*/ 526639 h 6858000"/>
              <a:gd name="connsiteX107" fmla="*/ 1949059 w 2422397"/>
              <a:gd name="connsiteY107" fmla="*/ 405872 h 6858000"/>
              <a:gd name="connsiteX108" fmla="*/ 1954018 w 2422397"/>
              <a:gd name="connsiteY108" fmla="*/ 307622 h 6858000"/>
              <a:gd name="connsiteX109" fmla="*/ 1967790 w 2422397"/>
              <a:gd name="connsiteY109" fmla="*/ 198682 h 6858000"/>
              <a:gd name="connsiteX110" fmla="*/ 1971093 w 2422397"/>
              <a:gd name="connsiteY110" fmla="*/ 127747 h 6858000"/>
              <a:gd name="connsiteX111" fmla="*/ 1951841 w 2422397"/>
              <a:gd name="connsiteY111" fmla="*/ 4678 h 6858000"/>
              <a:gd name="connsiteX112" fmla="*/ 1953649 w 2422397"/>
              <a:gd name="connsiteY11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0651 w 2422397"/>
              <a:gd name="connsiteY38" fmla="*/ 5331990 h 6858000"/>
              <a:gd name="connsiteX39" fmla="*/ 725358 w 2422397"/>
              <a:gd name="connsiteY39" fmla="*/ 5309193 h 6858000"/>
              <a:gd name="connsiteX40" fmla="*/ 726926 w 2422397"/>
              <a:gd name="connsiteY40" fmla="*/ 5311182 h 6858000"/>
              <a:gd name="connsiteX41" fmla="*/ 727761 w 2422397"/>
              <a:gd name="connsiteY41" fmla="*/ 5304702 h 6858000"/>
              <a:gd name="connsiteX42" fmla="*/ 732974 w 2422397"/>
              <a:gd name="connsiteY42" fmla="*/ 5303522 h 6858000"/>
              <a:gd name="connsiteX43" fmla="*/ 762873 w 2422397"/>
              <a:gd name="connsiteY43" fmla="*/ 5269094 h 6858000"/>
              <a:gd name="connsiteX44" fmla="*/ 784867 w 2422397"/>
              <a:gd name="connsiteY44" fmla="*/ 5235785 h 6858000"/>
              <a:gd name="connsiteX45" fmla="*/ 796271 w 2422397"/>
              <a:gd name="connsiteY45" fmla="*/ 5175473 h 6858000"/>
              <a:gd name="connsiteX46" fmla="*/ 821529 w 2422397"/>
              <a:gd name="connsiteY46" fmla="*/ 5012929 h 6858000"/>
              <a:gd name="connsiteX47" fmla="*/ 846340 w 2422397"/>
              <a:gd name="connsiteY47" fmla="*/ 4944976 h 6858000"/>
              <a:gd name="connsiteX48" fmla="*/ 840157 w 2422397"/>
              <a:gd name="connsiteY48" fmla="*/ 4872869 h 6858000"/>
              <a:gd name="connsiteX49" fmla="*/ 855718 w 2422397"/>
              <a:gd name="connsiteY49" fmla="*/ 4850916 h 6858000"/>
              <a:gd name="connsiteX50" fmla="*/ 858709 w 2422397"/>
              <a:gd name="connsiteY50" fmla="*/ 4847264 h 6858000"/>
              <a:gd name="connsiteX51" fmla="*/ 863990 w 2422397"/>
              <a:gd name="connsiteY51" fmla="*/ 4829718 h 6858000"/>
              <a:gd name="connsiteX52" fmla="*/ 873842 w 2422397"/>
              <a:gd name="connsiteY52" fmla="*/ 4828439 h 6858000"/>
              <a:gd name="connsiteX53" fmla="*/ 887779 w 2422397"/>
              <a:gd name="connsiteY53" fmla="*/ 4804655 h 6858000"/>
              <a:gd name="connsiteX54" fmla="*/ 893894 w 2422397"/>
              <a:gd name="connsiteY54" fmla="*/ 4777060 h 6858000"/>
              <a:gd name="connsiteX55" fmla="*/ 883546 w 2422397"/>
              <a:gd name="connsiteY55" fmla="*/ 4777089 h 6858000"/>
              <a:gd name="connsiteX56" fmla="*/ 883812 w 2422397"/>
              <a:gd name="connsiteY56" fmla="*/ 4774559 h 6858000"/>
              <a:gd name="connsiteX57" fmla="*/ 903401 w 2422397"/>
              <a:gd name="connsiteY57" fmla="*/ 4679442 h 6858000"/>
              <a:gd name="connsiteX58" fmla="*/ 916253 w 2422397"/>
              <a:gd name="connsiteY58" fmla="*/ 4651970 h 6858000"/>
              <a:gd name="connsiteX59" fmla="*/ 922608 w 2422397"/>
              <a:gd name="connsiteY59" fmla="*/ 4649785 h 6858000"/>
              <a:gd name="connsiteX60" fmla="*/ 924139 w 2422397"/>
              <a:gd name="connsiteY60" fmla="*/ 4631605 h 6858000"/>
              <a:gd name="connsiteX61" fmla="*/ 985938 w 2422397"/>
              <a:gd name="connsiteY61" fmla="*/ 4515358 h 6858000"/>
              <a:gd name="connsiteX62" fmla="*/ 1011638 w 2422397"/>
              <a:gd name="connsiteY62" fmla="*/ 4352312 h 6858000"/>
              <a:gd name="connsiteX63" fmla="*/ 1049579 w 2422397"/>
              <a:gd name="connsiteY63" fmla="*/ 4237953 h 6858000"/>
              <a:gd name="connsiteX64" fmla="*/ 1041314 w 2422397"/>
              <a:gd name="connsiteY64" fmla="*/ 4139706 h 6858000"/>
              <a:gd name="connsiteX65" fmla="*/ 1049328 w 2422397"/>
              <a:gd name="connsiteY65" fmla="*/ 4134671 h 6858000"/>
              <a:gd name="connsiteX66" fmla="*/ 1061133 w 2422397"/>
              <a:gd name="connsiteY66" fmla="*/ 4074160 h 6858000"/>
              <a:gd name="connsiteX67" fmla="*/ 1059121 w 2422397"/>
              <a:gd name="connsiteY67" fmla="*/ 3844497 h 6858000"/>
              <a:gd name="connsiteX68" fmla="*/ 1083386 w 2422397"/>
              <a:gd name="connsiteY68" fmla="*/ 3726730 h 6858000"/>
              <a:gd name="connsiteX69" fmla="*/ 1098990 w 2422397"/>
              <a:gd name="connsiteY69" fmla="*/ 3687782 h 6858000"/>
              <a:gd name="connsiteX70" fmla="*/ 1124701 w 2422397"/>
              <a:gd name="connsiteY70" fmla="*/ 3622348 h 6858000"/>
              <a:gd name="connsiteX71" fmla="*/ 1161137 w 2422397"/>
              <a:gd name="connsiteY71" fmla="*/ 3580464 h 6858000"/>
              <a:gd name="connsiteX72" fmla="*/ 1175812 w 2422397"/>
              <a:gd name="connsiteY72" fmla="*/ 3522969 h 6858000"/>
              <a:gd name="connsiteX73" fmla="*/ 1156951 w 2422397"/>
              <a:gd name="connsiteY73" fmla="*/ 3500538 h 6858000"/>
              <a:gd name="connsiteX74" fmla="*/ 1179877 w 2422397"/>
              <a:gd name="connsiteY74" fmla="*/ 3441984 h 6858000"/>
              <a:gd name="connsiteX75" fmla="*/ 1217096 w 2422397"/>
              <a:gd name="connsiteY75" fmla="*/ 3354156 h 6858000"/>
              <a:gd name="connsiteX76" fmla="*/ 1232811 w 2422397"/>
              <a:gd name="connsiteY76" fmla="*/ 3301153 h 6858000"/>
              <a:gd name="connsiteX77" fmla="*/ 1281985 w 2422397"/>
              <a:gd name="connsiteY77" fmla="*/ 3158933 h 6858000"/>
              <a:gd name="connsiteX78" fmla="*/ 1335997 w 2422397"/>
              <a:gd name="connsiteY78" fmla="*/ 3018423 h 6858000"/>
              <a:gd name="connsiteX79" fmla="*/ 1394864 w 2422397"/>
              <a:gd name="connsiteY79" fmla="*/ 2946152 h 6858000"/>
              <a:gd name="connsiteX80" fmla="*/ 1436360 w 2422397"/>
              <a:gd name="connsiteY80" fmla="*/ 2829469 h 6858000"/>
              <a:gd name="connsiteX81" fmla="*/ 1447242 w 2422397"/>
              <a:gd name="connsiteY81" fmla="*/ 2811546 h 6858000"/>
              <a:gd name="connsiteX82" fmla="*/ 1449881 w 2422397"/>
              <a:gd name="connsiteY82" fmla="*/ 2781535 h 6858000"/>
              <a:gd name="connsiteX83" fmla="*/ 1459218 w 2422397"/>
              <a:gd name="connsiteY83" fmla="*/ 2660724 h 6858000"/>
              <a:gd name="connsiteX84" fmla="*/ 1455455 w 2422397"/>
              <a:gd name="connsiteY84" fmla="*/ 2560980 h 6858000"/>
              <a:gd name="connsiteX85" fmla="*/ 1497362 w 2422397"/>
              <a:gd name="connsiteY85" fmla="*/ 2456303 h 6858000"/>
              <a:gd name="connsiteX86" fmla="*/ 1507343 w 2422397"/>
              <a:gd name="connsiteY86" fmla="*/ 2385923 h 6858000"/>
              <a:gd name="connsiteX87" fmla="*/ 1540772 w 2422397"/>
              <a:gd name="connsiteY87" fmla="*/ 2256097 h 6858000"/>
              <a:gd name="connsiteX88" fmla="*/ 1569381 w 2422397"/>
              <a:gd name="connsiteY88" fmla="*/ 2165158 h 6858000"/>
              <a:gd name="connsiteX89" fmla="*/ 1576109 w 2422397"/>
              <a:gd name="connsiteY89" fmla="*/ 2078660 h 6858000"/>
              <a:gd name="connsiteX90" fmla="*/ 1564751 w 2422397"/>
              <a:gd name="connsiteY90" fmla="*/ 2009574 h 6858000"/>
              <a:gd name="connsiteX91" fmla="*/ 1571917 w 2422397"/>
              <a:gd name="connsiteY91" fmla="*/ 1903700 h 6858000"/>
              <a:gd name="connsiteX92" fmla="*/ 1564944 w 2422397"/>
              <a:gd name="connsiteY92" fmla="*/ 1821321 h 6858000"/>
              <a:gd name="connsiteX93" fmla="*/ 1579022 w 2422397"/>
              <a:gd name="connsiteY93" fmla="*/ 1718757 h 6858000"/>
              <a:gd name="connsiteX94" fmla="*/ 1590196 w 2422397"/>
              <a:gd name="connsiteY94" fmla="*/ 1595914 h 6858000"/>
              <a:gd name="connsiteX95" fmla="*/ 1624363 w 2422397"/>
              <a:gd name="connsiteY95" fmla="*/ 1502483 h 6858000"/>
              <a:gd name="connsiteX96" fmla="*/ 1631539 w 2422397"/>
              <a:gd name="connsiteY96" fmla="*/ 1431520 h 6858000"/>
              <a:gd name="connsiteX97" fmla="*/ 1646296 w 2422397"/>
              <a:gd name="connsiteY97" fmla="*/ 1333057 h 6858000"/>
              <a:gd name="connsiteX98" fmla="*/ 1696091 w 2422397"/>
              <a:gd name="connsiteY98" fmla="*/ 1202078 h 6858000"/>
              <a:gd name="connsiteX99" fmla="*/ 1706993 w 2422397"/>
              <a:gd name="connsiteY99" fmla="*/ 1104797 h 6858000"/>
              <a:gd name="connsiteX100" fmla="*/ 1777273 w 2422397"/>
              <a:gd name="connsiteY100" fmla="*/ 916268 h 6858000"/>
              <a:gd name="connsiteX101" fmla="*/ 1850836 w 2422397"/>
              <a:gd name="connsiteY101" fmla="*/ 825516 h 6858000"/>
              <a:gd name="connsiteX102" fmla="*/ 1911831 w 2422397"/>
              <a:gd name="connsiteY102" fmla="*/ 696577 h 6858000"/>
              <a:gd name="connsiteX103" fmla="*/ 1942209 w 2422397"/>
              <a:gd name="connsiteY103" fmla="*/ 575807 h 6858000"/>
              <a:gd name="connsiteX104" fmla="*/ 1951374 w 2422397"/>
              <a:gd name="connsiteY104" fmla="*/ 556682 h 6858000"/>
              <a:gd name="connsiteX105" fmla="*/ 1951170 w 2422397"/>
              <a:gd name="connsiteY105" fmla="*/ 526639 h 6858000"/>
              <a:gd name="connsiteX106" fmla="*/ 1949059 w 2422397"/>
              <a:gd name="connsiteY106" fmla="*/ 405872 h 6858000"/>
              <a:gd name="connsiteX107" fmla="*/ 1954018 w 2422397"/>
              <a:gd name="connsiteY107" fmla="*/ 307622 h 6858000"/>
              <a:gd name="connsiteX108" fmla="*/ 1967790 w 2422397"/>
              <a:gd name="connsiteY108" fmla="*/ 198682 h 6858000"/>
              <a:gd name="connsiteX109" fmla="*/ 1971093 w 2422397"/>
              <a:gd name="connsiteY109" fmla="*/ 127747 h 6858000"/>
              <a:gd name="connsiteX110" fmla="*/ 1951841 w 2422397"/>
              <a:gd name="connsiteY110" fmla="*/ 4678 h 6858000"/>
              <a:gd name="connsiteX111" fmla="*/ 1953649 w 2422397"/>
              <a:gd name="connsiteY11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54861 w 2422397"/>
              <a:gd name="connsiteY35" fmla="*/ 5538948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68724 w 2422397"/>
              <a:gd name="connsiteY9" fmla="*/ 6547069 h 6858000"/>
              <a:gd name="connsiteX10" fmla="*/ 199197 w 2422397"/>
              <a:gd name="connsiteY10" fmla="*/ 6509743 h 6858000"/>
              <a:gd name="connsiteX11" fmla="*/ 247224 w 2422397"/>
              <a:gd name="connsiteY11" fmla="*/ 6455839 h 6858000"/>
              <a:gd name="connsiteX12" fmla="*/ 270687 w 2422397"/>
              <a:gd name="connsiteY12" fmla="*/ 6418363 h 6858000"/>
              <a:gd name="connsiteX13" fmla="*/ 339376 w 2422397"/>
              <a:gd name="connsiteY13" fmla="*/ 6322934 h 6858000"/>
              <a:gd name="connsiteX14" fmla="*/ 393529 w 2422397"/>
              <a:gd name="connsiteY14" fmla="*/ 6259863 h 6858000"/>
              <a:gd name="connsiteX15" fmla="*/ 443949 w 2422397"/>
              <a:gd name="connsiteY15" fmla="*/ 6218313 h 6858000"/>
              <a:gd name="connsiteX16" fmla="*/ 478259 w 2422397"/>
              <a:gd name="connsiteY16" fmla="*/ 6183918 h 6858000"/>
              <a:gd name="connsiteX17" fmla="*/ 482177 w 2422397"/>
              <a:gd name="connsiteY17" fmla="*/ 6173358 h 6858000"/>
              <a:gd name="connsiteX18" fmla="*/ 482556 w 2422397"/>
              <a:gd name="connsiteY18" fmla="*/ 6173443 h 6858000"/>
              <a:gd name="connsiteX19" fmla="*/ 485673 w 2422397"/>
              <a:gd name="connsiteY19" fmla="*/ 6162875 h 6858000"/>
              <a:gd name="connsiteX20" fmla="*/ 524588 w 2422397"/>
              <a:gd name="connsiteY20" fmla="*/ 6111327 h 6858000"/>
              <a:gd name="connsiteX21" fmla="*/ 547843 w 2422397"/>
              <a:gd name="connsiteY21" fmla="*/ 6075666 h 6858000"/>
              <a:gd name="connsiteX22" fmla="*/ 562259 w 2422397"/>
              <a:gd name="connsiteY22" fmla="*/ 6054865 h 6858000"/>
              <a:gd name="connsiteX23" fmla="*/ 571463 w 2422397"/>
              <a:gd name="connsiteY23" fmla="*/ 6045606 h 6858000"/>
              <a:gd name="connsiteX24" fmla="*/ 573012 w 2422397"/>
              <a:gd name="connsiteY24" fmla="*/ 6046223 h 6858000"/>
              <a:gd name="connsiteX25" fmla="*/ 584071 w 2422397"/>
              <a:gd name="connsiteY25" fmla="*/ 5992286 h 6858000"/>
              <a:gd name="connsiteX26" fmla="*/ 587812 w 2422397"/>
              <a:gd name="connsiteY26" fmla="*/ 5987907 h 6858000"/>
              <a:gd name="connsiteX27" fmla="*/ 592115 w 2422397"/>
              <a:gd name="connsiteY27" fmla="*/ 5949187 h 6858000"/>
              <a:gd name="connsiteX28" fmla="*/ 595889 w 2422397"/>
              <a:gd name="connsiteY28" fmla="*/ 5931081 h 6858000"/>
              <a:gd name="connsiteX29" fmla="*/ 593758 w 2422397"/>
              <a:gd name="connsiteY29" fmla="*/ 5922047 h 6858000"/>
              <a:gd name="connsiteX30" fmla="*/ 600949 w 2422397"/>
              <a:gd name="connsiteY30" fmla="*/ 5897316 h 6858000"/>
              <a:gd name="connsiteX31" fmla="*/ 602981 w 2422397"/>
              <a:gd name="connsiteY31" fmla="*/ 5895955 h 6858000"/>
              <a:gd name="connsiteX32" fmla="*/ 604430 w 2422397"/>
              <a:gd name="connsiteY32" fmla="*/ 5870052 h 6858000"/>
              <a:gd name="connsiteX33" fmla="*/ 631983 w 2422397"/>
              <a:gd name="connsiteY33" fmla="*/ 5814475 h 6858000"/>
              <a:gd name="connsiteX34" fmla="*/ 654861 w 2422397"/>
              <a:gd name="connsiteY34" fmla="*/ 5538948 h 6858000"/>
              <a:gd name="connsiteX35" fmla="*/ 723657 w 2422397"/>
              <a:gd name="connsiteY35" fmla="*/ 5356170 h 6858000"/>
              <a:gd name="connsiteX36" fmla="*/ 723661 w 2422397"/>
              <a:gd name="connsiteY36" fmla="*/ 5356076 h 6858000"/>
              <a:gd name="connsiteX37" fmla="*/ 725358 w 2422397"/>
              <a:gd name="connsiteY37" fmla="*/ 5309193 h 6858000"/>
              <a:gd name="connsiteX38" fmla="*/ 726926 w 2422397"/>
              <a:gd name="connsiteY38" fmla="*/ 5311182 h 6858000"/>
              <a:gd name="connsiteX39" fmla="*/ 727761 w 2422397"/>
              <a:gd name="connsiteY39" fmla="*/ 5304702 h 6858000"/>
              <a:gd name="connsiteX40" fmla="*/ 732974 w 2422397"/>
              <a:gd name="connsiteY40" fmla="*/ 5303522 h 6858000"/>
              <a:gd name="connsiteX41" fmla="*/ 762873 w 2422397"/>
              <a:gd name="connsiteY41" fmla="*/ 5269094 h 6858000"/>
              <a:gd name="connsiteX42" fmla="*/ 784867 w 2422397"/>
              <a:gd name="connsiteY42" fmla="*/ 5235785 h 6858000"/>
              <a:gd name="connsiteX43" fmla="*/ 796271 w 2422397"/>
              <a:gd name="connsiteY43" fmla="*/ 5175473 h 6858000"/>
              <a:gd name="connsiteX44" fmla="*/ 821529 w 2422397"/>
              <a:gd name="connsiteY44" fmla="*/ 5012929 h 6858000"/>
              <a:gd name="connsiteX45" fmla="*/ 846340 w 2422397"/>
              <a:gd name="connsiteY45" fmla="*/ 4944976 h 6858000"/>
              <a:gd name="connsiteX46" fmla="*/ 840157 w 2422397"/>
              <a:gd name="connsiteY46" fmla="*/ 4872869 h 6858000"/>
              <a:gd name="connsiteX47" fmla="*/ 855718 w 2422397"/>
              <a:gd name="connsiteY47" fmla="*/ 4850916 h 6858000"/>
              <a:gd name="connsiteX48" fmla="*/ 858709 w 2422397"/>
              <a:gd name="connsiteY48" fmla="*/ 4847264 h 6858000"/>
              <a:gd name="connsiteX49" fmla="*/ 863990 w 2422397"/>
              <a:gd name="connsiteY49" fmla="*/ 4829718 h 6858000"/>
              <a:gd name="connsiteX50" fmla="*/ 873842 w 2422397"/>
              <a:gd name="connsiteY50" fmla="*/ 4828439 h 6858000"/>
              <a:gd name="connsiteX51" fmla="*/ 887779 w 2422397"/>
              <a:gd name="connsiteY51" fmla="*/ 4804655 h 6858000"/>
              <a:gd name="connsiteX52" fmla="*/ 893894 w 2422397"/>
              <a:gd name="connsiteY52" fmla="*/ 4777060 h 6858000"/>
              <a:gd name="connsiteX53" fmla="*/ 883546 w 2422397"/>
              <a:gd name="connsiteY53" fmla="*/ 4777089 h 6858000"/>
              <a:gd name="connsiteX54" fmla="*/ 883812 w 2422397"/>
              <a:gd name="connsiteY54" fmla="*/ 4774559 h 6858000"/>
              <a:gd name="connsiteX55" fmla="*/ 903401 w 2422397"/>
              <a:gd name="connsiteY55" fmla="*/ 4679442 h 6858000"/>
              <a:gd name="connsiteX56" fmla="*/ 916253 w 2422397"/>
              <a:gd name="connsiteY56" fmla="*/ 4651970 h 6858000"/>
              <a:gd name="connsiteX57" fmla="*/ 922608 w 2422397"/>
              <a:gd name="connsiteY57" fmla="*/ 4649785 h 6858000"/>
              <a:gd name="connsiteX58" fmla="*/ 924139 w 2422397"/>
              <a:gd name="connsiteY58" fmla="*/ 4631605 h 6858000"/>
              <a:gd name="connsiteX59" fmla="*/ 985938 w 2422397"/>
              <a:gd name="connsiteY59" fmla="*/ 4515358 h 6858000"/>
              <a:gd name="connsiteX60" fmla="*/ 1011638 w 2422397"/>
              <a:gd name="connsiteY60" fmla="*/ 4352312 h 6858000"/>
              <a:gd name="connsiteX61" fmla="*/ 1049579 w 2422397"/>
              <a:gd name="connsiteY61" fmla="*/ 4237953 h 6858000"/>
              <a:gd name="connsiteX62" fmla="*/ 1041314 w 2422397"/>
              <a:gd name="connsiteY62" fmla="*/ 4139706 h 6858000"/>
              <a:gd name="connsiteX63" fmla="*/ 1049328 w 2422397"/>
              <a:gd name="connsiteY63" fmla="*/ 4134671 h 6858000"/>
              <a:gd name="connsiteX64" fmla="*/ 1061133 w 2422397"/>
              <a:gd name="connsiteY64" fmla="*/ 4074160 h 6858000"/>
              <a:gd name="connsiteX65" fmla="*/ 1059121 w 2422397"/>
              <a:gd name="connsiteY65" fmla="*/ 3844497 h 6858000"/>
              <a:gd name="connsiteX66" fmla="*/ 1083386 w 2422397"/>
              <a:gd name="connsiteY66" fmla="*/ 3726730 h 6858000"/>
              <a:gd name="connsiteX67" fmla="*/ 1098990 w 2422397"/>
              <a:gd name="connsiteY67" fmla="*/ 3687782 h 6858000"/>
              <a:gd name="connsiteX68" fmla="*/ 1124701 w 2422397"/>
              <a:gd name="connsiteY68" fmla="*/ 3622348 h 6858000"/>
              <a:gd name="connsiteX69" fmla="*/ 1161137 w 2422397"/>
              <a:gd name="connsiteY69" fmla="*/ 3580464 h 6858000"/>
              <a:gd name="connsiteX70" fmla="*/ 1175812 w 2422397"/>
              <a:gd name="connsiteY70" fmla="*/ 3522969 h 6858000"/>
              <a:gd name="connsiteX71" fmla="*/ 1156951 w 2422397"/>
              <a:gd name="connsiteY71" fmla="*/ 3500538 h 6858000"/>
              <a:gd name="connsiteX72" fmla="*/ 1179877 w 2422397"/>
              <a:gd name="connsiteY72" fmla="*/ 3441984 h 6858000"/>
              <a:gd name="connsiteX73" fmla="*/ 1217096 w 2422397"/>
              <a:gd name="connsiteY73" fmla="*/ 3354156 h 6858000"/>
              <a:gd name="connsiteX74" fmla="*/ 1232811 w 2422397"/>
              <a:gd name="connsiteY74" fmla="*/ 3301153 h 6858000"/>
              <a:gd name="connsiteX75" fmla="*/ 1281985 w 2422397"/>
              <a:gd name="connsiteY75" fmla="*/ 3158933 h 6858000"/>
              <a:gd name="connsiteX76" fmla="*/ 1335997 w 2422397"/>
              <a:gd name="connsiteY76" fmla="*/ 3018423 h 6858000"/>
              <a:gd name="connsiteX77" fmla="*/ 1394864 w 2422397"/>
              <a:gd name="connsiteY77" fmla="*/ 2946152 h 6858000"/>
              <a:gd name="connsiteX78" fmla="*/ 1436360 w 2422397"/>
              <a:gd name="connsiteY78" fmla="*/ 2829469 h 6858000"/>
              <a:gd name="connsiteX79" fmla="*/ 1447242 w 2422397"/>
              <a:gd name="connsiteY79" fmla="*/ 2811546 h 6858000"/>
              <a:gd name="connsiteX80" fmla="*/ 1449881 w 2422397"/>
              <a:gd name="connsiteY80" fmla="*/ 2781535 h 6858000"/>
              <a:gd name="connsiteX81" fmla="*/ 1459218 w 2422397"/>
              <a:gd name="connsiteY81" fmla="*/ 2660724 h 6858000"/>
              <a:gd name="connsiteX82" fmla="*/ 1455455 w 2422397"/>
              <a:gd name="connsiteY82" fmla="*/ 2560980 h 6858000"/>
              <a:gd name="connsiteX83" fmla="*/ 1497362 w 2422397"/>
              <a:gd name="connsiteY83" fmla="*/ 2456303 h 6858000"/>
              <a:gd name="connsiteX84" fmla="*/ 1507343 w 2422397"/>
              <a:gd name="connsiteY84" fmla="*/ 2385923 h 6858000"/>
              <a:gd name="connsiteX85" fmla="*/ 1540772 w 2422397"/>
              <a:gd name="connsiteY85" fmla="*/ 2256097 h 6858000"/>
              <a:gd name="connsiteX86" fmla="*/ 1569381 w 2422397"/>
              <a:gd name="connsiteY86" fmla="*/ 2165158 h 6858000"/>
              <a:gd name="connsiteX87" fmla="*/ 1576109 w 2422397"/>
              <a:gd name="connsiteY87" fmla="*/ 2078660 h 6858000"/>
              <a:gd name="connsiteX88" fmla="*/ 1564751 w 2422397"/>
              <a:gd name="connsiteY88" fmla="*/ 2009574 h 6858000"/>
              <a:gd name="connsiteX89" fmla="*/ 1571917 w 2422397"/>
              <a:gd name="connsiteY89" fmla="*/ 1903700 h 6858000"/>
              <a:gd name="connsiteX90" fmla="*/ 1564944 w 2422397"/>
              <a:gd name="connsiteY90" fmla="*/ 1821321 h 6858000"/>
              <a:gd name="connsiteX91" fmla="*/ 1579022 w 2422397"/>
              <a:gd name="connsiteY91" fmla="*/ 1718757 h 6858000"/>
              <a:gd name="connsiteX92" fmla="*/ 1590196 w 2422397"/>
              <a:gd name="connsiteY92" fmla="*/ 1595914 h 6858000"/>
              <a:gd name="connsiteX93" fmla="*/ 1624363 w 2422397"/>
              <a:gd name="connsiteY93" fmla="*/ 1502483 h 6858000"/>
              <a:gd name="connsiteX94" fmla="*/ 1631539 w 2422397"/>
              <a:gd name="connsiteY94" fmla="*/ 1431520 h 6858000"/>
              <a:gd name="connsiteX95" fmla="*/ 1646296 w 2422397"/>
              <a:gd name="connsiteY95" fmla="*/ 1333057 h 6858000"/>
              <a:gd name="connsiteX96" fmla="*/ 1696091 w 2422397"/>
              <a:gd name="connsiteY96" fmla="*/ 1202078 h 6858000"/>
              <a:gd name="connsiteX97" fmla="*/ 1706993 w 2422397"/>
              <a:gd name="connsiteY97" fmla="*/ 1104797 h 6858000"/>
              <a:gd name="connsiteX98" fmla="*/ 1777273 w 2422397"/>
              <a:gd name="connsiteY98" fmla="*/ 916268 h 6858000"/>
              <a:gd name="connsiteX99" fmla="*/ 1850836 w 2422397"/>
              <a:gd name="connsiteY99" fmla="*/ 825516 h 6858000"/>
              <a:gd name="connsiteX100" fmla="*/ 1911831 w 2422397"/>
              <a:gd name="connsiteY100" fmla="*/ 696577 h 6858000"/>
              <a:gd name="connsiteX101" fmla="*/ 1942209 w 2422397"/>
              <a:gd name="connsiteY101" fmla="*/ 575807 h 6858000"/>
              <a:gd name="connsiteX102" fmla="*/ 1951374 w 2422397"/>
              <a:gd name="connsiteY102" fmla="*/ 556682 h 6858000"/>
              <a:gd name="connsiteX103" fmla="*/ 1951170 w 2422397"/>
              <a:gd name="connsiteY103" fmla="*/ 526639 h 6858000"/>
              <a:gd name="connsiteX104" fmla="*/ 1949059 w 2422397"/>
              <a:gd name="connsiteY104" fmla="*/ 405872 h 6858000"/>
              <a:gd name="connsiteX105" fmla="*/ 1954018 w 2422397"/>
              <a:gd name="connsiteY105" fmla="*/ 307622 h 6858000"/>
              <a:gd name="connsiteX106" fmla="*/ 1967790 w 2422397"/>
              <a:gd name="connsiteY106" fmla="*/ 198682 h 6858000"/>
              <a:gd name="connsiteX107" fmla="*/ 1971093 w 2422397"/>
              <a:gd name="connsiteY107" fmla="*/ 127747 h 6858000"/>
              <a:gd name="connsiteX108" fmla="*/ 1951841 w 2422397"/>
              <a:gd name="connsiteY108" fmla="*/ 4678 h 6858000"/>
              <a:gd name="connsiteX109" fmla="*/ 1953649 w 2422397"/>
              <a:gd name="connsiteY109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393529 w 2422397"/>
              <a:gd name="connsiteY13" fmla="*/ 6259863 h 6858000"/>
              <a:gd name="connsiteX14" fmla="*/ 443949 w 2422397"/>
              <a:gd name="connsiteY14" fmla="*/ 6218313 h 6858000"/>
              <a:gd name="connsiteX15" fmla="*/ 478259 w 2422397"/>
              <a:gd name="connsiteY15" fmla="*/ 6183918 h 6858000"/>
              <a:gd name="connsiteX16" fmla="*/ 482177 w 2422397"/>
              <a:gd name="connsiteY16" fmla="*/ 6173358 h 6858000"/>
              <a:gd name="connsiteX17" fmla="*/ 482556 w 2422397"/>
              <a:gd name="connsiteY17" fmla="*/ 6173443 h 6858000"/>
              <a:gd name="connsiteX18" fmla="*/ 485673 w 2422397"/>
              <a:gd name="connsiteY18" fmla="*/ 6162875 h 6858000"/>
              <a:gd name="connsiteX19" fmla="*/ 524588 w 2422397"/>
              <a:gd name="connsiteY19" fmla="*/ 6111327 h 6858000"/>
              <a:gd name="connsiteX20" fmla="*/ 547843 w 2422397"/>
              <a:gd name="connsiteY20" fmla="*/ 6075666 h 6858000"/>
              <a:gd name="connsiteX21" fmla="*/ 562259 w 2422397"/>
              <a:gd name="connsiteY21" fmla="*/ 6054865 h 6858000"/>
              <a:gd name="connsiteX22" fmla="*/ 571463 w 2422397"/>
              <a:gd name="connsiteY22" fmla="*/ 6045606 h 6858000"/>
              <a:gd name="connsiteX23" fmla="*/ 573012 w 2422397"/>
              <a:gd name="connsiteY23" fmla="*/ 6046223 h 6858000"/>
              <a:gd name="connsiteX24" fmla="*/ 584071 w 2422397"/>
              <a:gd name="connsiteY24" fmla="*/ 5992286 h 6858000"/>
              <a:gd name="connsiteX25" fmla="*/ 587812 w 2422397"/>
              <a:gd name="connsiteY25" fmla="*/ 5987907 h 6858000"/>
              <a:gd name="connsiteX26" fmla="*/ 592115 w 2422397"/>
              <a:gd name="connsiteY26" fmla="*/ 5949187 h 6858000"/>
              <a:gd name="connsiteX27" fmla="*/ 595889 w 2422397"/>
              <a:gd name="connsiteY27" fmla="*/ 5931081 h 6858000"/>
              <a:gd name="connsiteX28" fmla="*/ 593758 w 2422397"/>
              <a:gd name="connsiteY28" fmla="*/ 5922047 h 6858000"/>
              <a:gd name="connsiteX29" fmla="*/ 600949 w 2422397"/>
              <a:gd name="connsiteY29" fmla="*/ 5897316 h 6858000"/>
              <a:gd name="connsiteX30" fmla="*/ 602981 w 2422397"/>
              <a:gd name="connsiteY30" fmla="*/ 5895955 h 6858000"/>
              <a:gd name="connsiteX31" fmla="*/ 604430 w 2422397"/>
              <a:gd name="connsiteY31" fmla="*/ 5870052 h 6858000"/>
              <a:gd name="connsiteX32" fmla="*/ 631983 w 2422397"/>
              <a:gd name="connsiteY32" fmla="*/ 5814475 h 6858000"/>
              <a:gd name="connsiteX33" fmla="*/ 654861 w 2422397"/>
              <a:gd name="connsiteY33" fmla="*/ 5538948 h 6858000"/>
              <a:gd name="connsiteX34" fmla="*/ 723657 w 2422397"/>
              <a:gd name="connsiteY34" fmla="*/ 5356170 h 6858000"/>
              <a:gd name="connsiteX35" fmla="*/ 723661 w 2422397"/>
              <a:gd name="connsiteY35" fmla="*/ 5356076 h 6858000"/>
              <a:gd name="connsiteX36" fmla="*/ 725358 w 2422397"/>
              <a:gd name="connsiteY36" fmla="*/ 5309193 h 6858000"/>
              <a:gd name="connsiteX37" fmla="*/ 726926 w 2422397"/>
              <a:gd name="connsiteY37" fmla="*/ 5311182 h 6858000"/>
              <a:gd name="connsiteX38" fmla="*/ 727761 w 2422397"/>
              <a:gd name="connsiteY38" fmla="*/ 5304702 h 6858000"/>
              <a:gd name="connsiteX39" fmla="*/ 732974 w 2422397"/>
              <a:gd name="connsiteY39" fmla="*/ 5303522 h 6858000"/>
              <a:gd name="connsiteX40" fmla="*/ 762873 w 2422397"/>
              <a:gd name="connsiteY40" fmla="*/ 5269094 h 6858000"/>
              <a:gd name="connsiteX41" fmla="*/ 784867 w 2422397"/>
              <a:gd name="connsiteY41" fmla="*/ 5235785 h 6858000"/>
              <a:gd name="connsiteX42" fmla="*/ 796271 w 2422397"/>
              <a:gd name="connsiteY42" fmla="*/ 5175473 h 6858000"/>
              <a:gd name="connsiteX43" fmla="*/ 821529 w 2422397"/>
              <a:gd name="connsiteY43" fmla="*/ 5012929 h 6858000"/>
              <a:gd name="connsiteX44" fmla="*/ 846340 w 2422397"/>
              <a:gd name="connsiteY44" fmla="*/ 4944976 h 6858000"/>
              <a:gd name="connsiteX45" fmla="*/ 840157 w 2422397"/>
              <a:gd name="connsiteY45" fmla="*/ 4872869 h 6858000"/>
              <a:gd name="connsiteX46" fmla="*/ 855718 w 2422397"/>
              <a:gd name="connsiteY46" fmla="*/ 4850916 h 6858000"/>
              <a:gd name="connsiteX47" fmla="*/ 858709 w 2422397"/>
              <a:gd name="connsiteY47" fmla="*/ 4847264 h 6858000"/>
              <a:gd name="connsiteX48" fmla="*/ 863990 w 2422397"/>
              <a:gd name="connsiteY48" fmla="*/ 4829718 h 6858000"/>
              <a:gd name="connsiteX49" fmla="*/ 873842 w 2422397"/>
              <a:gd name="connsiteY49" fmla="*/ 4828439 h 6858000"/>
              <a:gd name="connsiteX50" fmla="*/ 887779 w 2422397"/>
              <a:gd name="connsiteY50" fmla="*/ 4804655 h 6858000"/>
              <a:gd name="connsiteX51" fmla="*/ 893894 w 2422397"/>
              <a:gd name="connsiteY51" fmla="*/ 4777060 h 6858000"/>
              <a:gd name="connsiteX52" fmla="*/ 883546 w 2422397"/>
              <a:gd name="connsiteY52" fmla="*/ 4777089 h 6858000"/>
              <a:gd name="connsiteX53" fmla="*/ 883812 w 2422397"/>
              <a:gd name="connsiteY53" fmla="*/ 4774559 h 6858000"/>
              <a:gd name="connsiteX54" fmla="*/ 903401 w 2422397"/>
              <a:gd name="connsiteY54" fmla="*/ 4679442 h 6858000"/>
              <a:gd name="connsiteX55" fmla="*/ 916253 w 2422397"/>
              <a:gd name="connsiteY55" fmla="*/ 4651970 h 6858000"/>
              <a:gd name="connsiteX56" fmla="*/ 922608 w 2422397"/>
              <a:gd name="connsiteY56" fmla="*/ 4649785 h 6858000"/>
              <a:gd name="connsiteX57" fmla="*/ 924139 w 2422397"/>
              <a:gd name="connsiteY57" fmla="*/ 4631605 h 6858000"/>
              <a:gd name="connsiteX58" fmla="*/ 985938 w 2422397"/>
              <a:gd name="connsiteY58" fmla="*/ 4515358 h 6858000"/>
              <a:gd name="connsiteX59" fmla="*/ 1011638 w 2422397"/>
              <a:gd name="connsiteY59" fmla="*/ 4352312 h 6858000"/>
              <a:gd name="connsiteX60" fmla="*/ 1049579 w 2422397"/>
              <a:gd name="connsiteY60" fmla="*/ 4237953 h 6858000"/>
              <a:gd name="connsiteX61" fmla="*/ 1041314 w 2422397"/>
              <a:gd name="connsiteY61" fmla="*/ 4139706 h 6858000"/>
              <a:gd name="connsiteX62" fmla="*/ 1049328 w 2422397"/>
              <a:gd name="connsiteY62" fmla="*/ 4134671 h 6858000"/>
              <a:gd name="connsiteX63" fmla="*/ 1061133 w 2422397"/>
              <a:gd name="connsiteY63" fmla="*/ 4074160 h 6858000"/>
              <a:gd name="connsiteX64" fmla="*/ 1059121 w 2422397"/>
              <a:gd name="connsiteY64" fmla="*/ 3844497 h 6858000"/>
              <a:gd name="connsiteX65" fmla="*/ 1083386 w 2422397"/>
              <a:gd name="connsiteY65" fmla="*/ 3726730 h 6858000"/>
              <a:gd name="connsiteX66" fmla="*/ 1098990 w 2422397"/>
              <a:gd name="connsiteY66" fmla="*/ 3687782 h 6858000"/>
              <a:gd name="connsiteX67" fmla="*/ 1124701 w 2422397"/>
              <a:gd name="connsiteY67" fmla="*/ 3622348 h 6858000"/>
              <a:gd name="connsiteX68" fmla="*/ 1161137 w 2422397"/>
              <a:gd name="connsiteY68" fmla="*/ 3580464 h 6858000"/>
              <a:gd name="connsiteX69" fmla="*/ 1175812 w 2422397"/>
              <a:gd name="connsiteY69" fmla="*/ 3522969 h 6858000"/>
              <a:gd name="connsiteX70" fmla="*/ 1156951 w 2422397"/>
              <a:gd name="connsiteY70" fmla="*/ 3500538 h 6858000"/>
              <a:gd name="connsiteX71" fmla="*/ 1179877 w 2422397"/>
              <a:gd name="connsiteY71" fmla="*/ 3441984 h 6858000"/>
              <a:gd name="connsiteX72" fmla="*/ 1217096 w 2422397"/>
              <a:gd name="connsiteY72" fmla="*/ 3354156 h 6858000"/>
              <a:gd name="connsiteX73" fmla="*/ 1232811 w 2422397"/>
              <a:gd name="connsiteY73" fmla="*/ 3301153 h 6858000"/>
              <a:gd name="connsiteX74" fmla="*/ 1281985 w 2422397"/>
              <a:gd name="connsiteY74" fmla="*/ 3158933 h 6858000"/>
              <a:gd name="connsiteX75" fmla="*/ 1335997 w 2422397"/>
              <a:gd name="connsiteY75" fmla="*/ 3018423 h 6858000"/>
              <a:gd name="connsiteX76" fmla="*/ 1394864 w 2422397"/>
              <a:gd name="connsiteY76" fmla="*/ 2946152 h 6858000"/>
              <a:gd name="connsiteX77" fmla="*/ 1436360 w 2422397"/>
              <a:gd name="connsiteY77" fmla="*/ 2829469 h 6858000"/>
              <a:gd name="connsiteX78" fmla="*/ 1447242 w 2422397"/>
              <a:gd name="connsiteY78" fmla="*/ 2811546 h 6858000"/>
              <a:gd name="connsiteX79" fmla="*/ 1449881 w 2422397"/>
              <a:gd name="connsiteY79" fmla="*/ 2781535 h 6858000"/>
              <a:gd name="connsiteX80" fmla="*/ 1459218 w 2422397"/>
              <a:gd name="connsiteY80" fmla="*/ 2660724 h 6858000"/>
              <a:gd name="connsiteX81" fmla="*/ 1455455 w 2422397"/>
              <a:gd name="connsiteY81" fmla="*/ 2560980 h 6858000"/>
              <a:gd name="connsiteX82" fmla="*/ 1497362 w 2422397"/>
              <a:gd name="connsiteY82" fmla="*/ 2456303 h 6858000"/>
              <a:gd name="connsiteX83" fmla="*/ 1507343 w 2422397"/>
              <a:gd name="connsiteY83" fmla="*/ 2385923 h 6858000"/>
              <a:gd name="connsiteX84" fmla="*/ 1540772 w 2422397"/>
              <a:gd name="connsiteY84" fmla="*/ 2256097 h 6858000"/>
              <a:gd name="connsiteX85" fmla="*/ 1569381 w 2422397"/>
              <a:gd name="connsiteY85" fmla="*/ 2165158 h 6858000"/>
              <a:gd name="connsiteX86" fmla="*/ 1576109 w 2422397"/>
              <a:gd name="connsiteY86" fmla="*/ 2078660 h 6858000"/>
              <a:gd name="connsiteX87" fmla="*/ 1564751 w 2422397"/>
              <a:gd name="connsiteY87" fmla="*/ 2009574 h 6858000"/>
              <a:gd name="connsiteX88" fmla="*/ 1571917 w 2422397"/>
              <a:gd name="connsiteY88" fmla="*/ 1903700 h 6858000"/>
              <a:gd name="connsiteX89" fmla="*/ 1564944 w 2422397"/>
              <a:gd name="connsiteY89" fmla="*/ 1821321 h 6858000"/>
              <a:gd name="connsiteX90" fmla="*/ 1579022 w 2422397"/>
              <a:gd name="connsiteY90" fmla="*/ 1718757 h 6858000"/>
              <a:gd name="connsiteX91" fmla="*/ 1590196 w 2422397"/>
              <a:gd name="connsiteY91" fmla="*/ 1595914 h 6858000"/>
              <a:gd name="connsiteX92" fmla="*/ 1624363 w 2422397"/>
              <a:gd name="connsiteY92" fmla="*/ 1502483 h 6858000"/>
              <a:gd name="connsiteX93" fmla="*/ 1631539 w 2422397"/>
              <a:gd name="connsiteY93" fmla="*/ 1431520 h 6858000"/>
              <a:gd name="connsiteX94" fmla="*/ 1646296 w 2422397"/>
              <a:gd name="connsiteY94" fmla="*/ 1333057 h 6858000"/>
              <a:gd name="connsiteX95" fmla="*/ 1696091 w 2422397"/>
              <a:gd name="connsiteY95" fmla="*/ 1202078 h 6858000"/>
              <a:gd name="connsiteX96" fmla="*/ 1706993 w 2422397"/>
              <a:gd name="connsiteY96" fmla="*/ 1104797 h 6858000"/>
              <a:gd name="connsiteX97" fmla="*/ 1777273 w 2422397"/>
              <a:gd name="connsiteY97" fmla="*/ 916268 h 6858000"/>
              <a:gd name="connsiteX98" fmla="*/ 1850836 w 2422397"/>
              <a:gd name="connsiteY98" fmla="*/ 825516 h 6858000"/>
              <a:gd name="connsiteX99" fmla="*/ 1911831 w 2422397"/>
              <a:gd name="connsiteY99" fmla="*/ 696577 h 6858000"/>
              <a:gd name="connsiteX100" fmla="*/ 1942209 w 2422397"/>
              <a:gd name="connsiteY100" fmla="*/ 575807 h 6858000"/>
              <a:gd name="connsiteX101" fmla="*/ 1951374 w 2422397"/>
              <a:gd name="connsiteY101" fmla="*/ 556682 h 6858000"/>
              <a:gd name="connsiteX102" fmla="*/ 1951170 w 2422397"/>
              <a:gd name="connsiteY102" fmla="*/ 526639 h 6858000"/>
              <a:gd name="connsiteX103" fmla="*/ 1949059 w 2422397"/>
              <a:gd name="connsiteY103" fmla="*/ 405872 h 6858000"/>
              <a:gd name="connsiteX104" fmla="*/ 1954018 w 2422397"/>
              <a:gd name="connsiteY104" fmla="*/ 307622 h 6858000"/>
              <a:gd name="connsiteX105" fmla="*/ 1967790 w 2422397"/>
              <a:gd name="connsiteY105" fmla="*/ 198682 h 6858000"/>
              <a:gd name="connsiteX106" fmla="*/ 1971093 w 2422397"/>
              <a:gd name="connsiteY106" fmla="*/ 127747 h 6858000"/>
              <a:gd name="connsiteX107" fmla="*/ 1951841 w 2422397"/>
              <a:gd name="connsiteY107" fmla="*/ 4678 h 6858000"/>
              <a:gd name="connsiteX108" fmla="*/ 1953649 w 2422397"/>
              <a:gd name="connsiteY108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73012 w 2422397"/>
              <a:gd name="connsiteY22" fmla="*/ 6046223 h 6858000"/>
              <a:gd name="connsiteX23" fmla="*/ 584071 w 2422397"/>
              <a:gd name="connsiteY23" fmla="*/ 5992286 h 6858000"/>
              <a:gd name="connsiteX24" fmla="*/ 587812 w 2422397"/>
              <a:gd name="connsiteY24" fmla="*/ 5987907 h 6858000"/>
              <a:gd name="connsiteX25" fmla="*/ 592115 w 2422397"/>
              <a:gd name="connsiteY25" fmla="*/ 5949187 h 6858000"/>
              <a:gd name="connsiteX26" fmla="*/ 595889 w 2422397"/>
              <a:gd name="connsiteY26" fmla="*/ 5931081 h 6858000"/>
              <a:gd name="connsiteX27" fmla="*/ 593758 w 2422397"/>
              <a:gd name="connsiteY27" fmla="*/ 5922047 h 6858000"/>
              <a:gd name="connsiteX28" fmla="*/ 600949 w 2422397"/>
              <a:gd name="connsiteY28" fmla="*/ 5897316 h 6858000"/>
              <a:gd name="connsiteX29" fmla="*/ 602981 w 2422397"/>
              <a:gd name="connsiteY29" fmla="*/ 5895955 h 6858000"/>
              <a:gd name="connsiteX30" fmla="*/ 604430 w 2422397"/>
              <a:gd name="connsiteY30" fmla="*/ 5870052 h 6858000"/>
              <a:gd name="connsiteX31" fmla="*/ 631983 w 2422397"/>
              <a:gd name="connsiteY31" fmla="*/ 5814475 h 6858000"/>
              <a:gd name="connsiteX32" fmla="*/ 654861 w 2422397"/>
              <a:gd name="connsiteY32" fmla="*/ 5538948 h 6858000"/>
              <a:gd name="connsiteX33" fmla="*/ 723657 w 2422397"/>
              <a:gd name="connsiteY33" fmla="*/ 5356170 h 6858000"/>
              <a:gd name="connsiteX34" fmla="*/ 723661 w 2422397"/>
              <a:gd name="connsiteY34" fmla="*/ 5356076 h 6858000"/>
              <a:gd name="connsiteX35" fmla="*/ 725358 w 2422397"/>
              <a:gd name="connsiteY35" fmla="*/ 5309193 h 6858000"/>
              <a:gd name="connsiteX36" fmla="*/ 726926 w 2422397"/>
              <a:gd name="connsiteY36" fmla="*/ 5311182 h 6858000"/>
              <a:gd name="connsiteX37" fmla="*/ 727761 w 2422397"/>
              <a:gd name="connsiteY37" fmla="*/ 5304702 h 6858000"/>
              <a:gd name="connsiteX38" fmla="*/ 732974 w 2422397"/>
              <a:gd name="connsiteY38" fmla="*/ 5303522 h 6858000"/>
              <a:gd name="connsiteX39" fmla="*/ 762873 w 2422397"/>
              <a:gd name="connsiteY39" fmla="*/ 5269094 h 6858000"/>
              <a:gd name="connsiteX40" fmla="*/ 784867 w 2422397"/>
              <a:gd name="connsiteY40" fmla="*/ 5235785 h 6858000"/>
              <a:gd name="connsiteX41" fmla="*/ 796271 w 2422397"/>
              <a:gd name="connsiteY41" fmla="*/ 5175473 h 6858000"/>
              <a:gd name="connsiteX42" fmla="*/ 821529 w 2422397"/>
              <a:gd name="connsiteY42" fmla="*/ 5012929 h 6858000"/>
              <a:gd name="connsiteX43" fmla="*/ 846340 w 2422397"/>
              <a:gd name="connsiteY43" fmla="*/ 4944976 h 6858000"/>
              <a:gd name="connsiteX44" fmla="*/ 840157 w 2422397"/>
              <a:gd name="connsiteY44" fmla="*/ 4872869 h 6858000"/>
              <a:gd name="connsiteX45" fmla="*/ 855718 w 2422397"/>
              <a:gd name="connsiteY45" fmla="*/ 4850916 h 6858000"/>
              <a:gd name="connsiteX46" fmla="*/ 858709 w 2422397"/>
              <a:gd name="connsiteY46" fmla="*/ 4847264 h 6858000"/>
              <a:gd name="connsiteX47" fmla="*/ 863990 w 2422397"/>
              <a:gd name="connsiteY47" fmla="*/ 4829718 h 6858000"/>
              <a:gd name="connsiteX48" fmla="*/ 873842 w 2422397"/>
              <a:gd name="connsiteY48" fmla="*/ 4828439 h 6858000"/>
              <a:gd name="connsiteX49" fmla="*/ 887779 w 2422397"/>
              <a:gd name="connsiteY49" fmla="*/ 4804655 h 6858000"/>
              <a:gd name="connsiteX50" fmla="*/ 893894 w 2422397"/>
              <a:gd name="connsiteY50" fmla="*/ 4777060 h 6858000"/>
              <a:gd name="connsiteX51" fmla="*/ 883546 w 2422397"/>
              <a:gd name="connsiteY51" fmla="*/ 4777089 h 6858000"/>
              <a:gd name="connsiteX52" fmla="*/ 883812 w 2422397"/>
              <a:gd name="connsiteY52" fmla="*/ 4774559 h 6858000"/>
              <a:gd name="connsiteX53" fmla="*/ 903401 w 2422397"/>
              <a:gd name="connsiteY53" fmla="*/ 4679442 h 6858000"/>
              <a:gd name="connsiteX54" fmla="*/ 916253 w 2422397"/>
              <a:gd name="connsiteY54" fmla="*/ 4651970 h 6858000"/>
              <a:gd name="connsiteX55" fmla="*/ 922608 w 2422397"/>
              <a:gd name="connsiteY55" fmla="*/ 4649785 h 6858000"/>
              <a:gd name="connsiteX56" fmla="*/ 924139 w 2422397"/>
              <a:gd name="connsiteY56" fmla="*/ 4631605 h 6858000"/>
              <a:gd name="connsiteX57" fmla="*/ 985938 w 2422397"/>
              <a:gd name="connsiteY57" fmla="*/ 4515358 h 6858000"/>
              <a:gd name="connsiteX58" fmla="*/ 1011638 w 2422397"/>
              <a:gd name="connsiteY58" fmla="*/ 4352312 h 6858000"/>
              <a:gd name="connsiteX59" fmla="*/ 1049579 w 2422397"/>
              <a:gd name="connsiteY59" fmla="*/ 4237953 h 6858000"/>
              <a:gd name="connsiteX60" fmla="*/ 1041314 w 2422397"/>
              <a:gd name="connsiteY60" fmla="*/ 4139706 h 6858000"/>
              <a:gd name="connsiteX61" fmla="*/ 1049328 w 2422397"/>
              <a:gd name="connsiteY61" fmla="*/ 4134671 h 6858000"/>
              <a:gd name="connsiteX62" fmla="*/ 1061133 w 2422397"/>
              <a:gd name="connsiteY62" fmla="*/ 4074160 h 6858000"/>
              <a:gd name="connsiteX63" fmla="*/ 1059121 w 2422397"/>
              <a:gd name="connsiteY63" fmla="*/ 3844497 h 6858000"/>
              <a:gd name="connsiteX64" fmla="*/ 1083386 w 2422397"/>
              <a:gd name="connsiteY64" fmla="*/ 3726730 h 6858000"/>
              <a:gd name="connsiteX65" fmla="*/ 1098990 w 2422397"/>
              <a:gd name="connsiteY65" fmla="*/ 3687782 h 6858000"/>
              <a:gd name="connsiteX66" fmla="*/ 1124701 w 2422397"/>
              <a:gd name="connsiteY66" fmla="*/ 3622348 h 6858000"/>
              <a:gd name="connsiteX67" fmla="*/ 1161137 w 2422397"/>
              <a:gd name="connsiteY67" fmla="*/ 3580464 h 6858000"/>
              <a:gd name="connsiteX68" fmla="*/ 1175812 w 2422397"/>
              <a:gd name="connsiteY68" fmla="*/ 3522969 h 6858000"/>
              <a:gd name="connsiteX69" fmla="*/ 1156951 w 2422397"/>
              <a:gd name="connsiteY69" fmla="*/ 3500538 h 6858000"/>
              <a:gd name="connsiteX70" fmla="*/ 1179877 w 2422397"/>
              <a:gd name="connsiteY70" fmla="*/ 3441984 h 6858000"/>
              <a:gd name="connsiteX71" fmla="*/ 1217096 w 2422397"/>
              <a:gd name="connsiteY71" fmla="*/ 3354156 h 6858000"/>
              <a:gd name="connsiteX72" fmla="*/ 1232811 w 2422397"/>
              <a:gd name="connsiteY72" fmla="*/ 3301153 h 6858000"/>
              <a:gd name="connsiteX73" fmla="*/ 1281985 w 2422397"/>
              <a:gd name="connsiteY73" fmla="*/ 3158933 h 6858000"/>
              <a:gd name="connsiteX74" fmla="*/ 1335997 w 2422397"/>
              <a:gd name="connsiteY74" fmla="*/ 3018423 h 6858000"/>
              <a:gd name="connsiteX75" fmla="*/ 1394864 w 2422397"/>
              <a:gd name="connsiteY75" fmla="*/ 2946152 h 6858000"/>
              <a:gd name="connsiteX76" fmla="*/ 1436360 w 2422397"/>
              <a:gd name="connsiteY76" fmla="*/ 2829469 h 6858000"/>
              <a:gd name="connsiteX77" fmla="*/ 1447242 w 2422397"/>
              <a:gd name="connsiteY77" fmla="*/ 2811546 h 6858000"/>
              <a:gd name="connsiteX78" fmla="*/ 1449881 w 2422397"/>
              <a:gd name="connsiteY78" fmla="*/ 2781535 h 6858000"/>
              <a:gd name="connsiteX79" fmla="*/ 1459218 w 2422397"/>
              <a:gd name="connsiteY79" fmla="*/ 2660724 h 6858000"/>
              <a:gd name="connsiteX80" fmla="*/ 1455455 w 2422397"/>
              <a:gd name="connsiteY80" fmla="*/ 2560980 h 6858000"/>
              <a:gd name="connsiteX81" fmla="*/ 1497362 w 2422397"/>
              <a:gd name="connsiteY81" fmla="*/ 2456303 h 6858000"/>
              <a:gd name="connsiteX82" fmla="*/ 1507343 w 2422397"/>
              <a:gd name="connsiteY82" fmla="*/ 2385923 h 6858000"/>
              <a:gd name="connsiteX83" fmla="*/ 1540772 w 2422397"/>
              <a:gd name="connsiteY83" fmla="*/ 2256097 h 6858000"/>
              <a:gd name="connsiteX84" fmla="*/ 1569381 w 2422397"/>
              <a:gd name="connsiteY84" fmla="*/ 2165158 h 6858000"/>
              <a:gd name="connsiteX85" fmla="*/ 1576109 w 2422397"/>
              <a:gd name="connsiteY85" fmla="*/ 2078660 h 6858000"/>
              <a:gd name="connsiteX86" fmla="*/ 1564751 w 2422397"/>
              <a:gd name="connsiteY86" fmla="*/ 2009574 h 6858000"/>
              <a:gd name="connsiteX87" fmla="*/ 1571917 w 2422397"/>
              <a:gd name="connsiteY87" fmla="*/ 1903700 h 6858000"/>
              <a:gd name="connsiteX88" fmla="*/ 1564944 w 2422397"/>
              <a:gd name="connsiteY88" fmla="*/ 1821321 h 6858000"/>
              <a:gd name="connsiteX89" fmla="*/ 1579022 w 2422397"/>
              <a:gd name="connsiteY89" fmla="*/ 1718757 h 6858000"/>
              <a:gd name="connsiteX90" fmla="*/ 1590196 w 2422397"/>
              <a:gd name="connsiteY90" fmla="*/ 1595914 h 6858000"/>
              <a:gd name="connsiteX91" fmla="*/ 1624363 w 2422397"/>
              <a:gd name="connsiteY91" fmla="*/ 1502483 h 6858000"/>
              <a:gd name="connsiteX92" fmla="*/ 1631539 w 2422397"/>
              <a:gd name="connsiteY92" fmla="*/ 1431520 h 6858000"/>
              <a:gd name="connsiteX93" fmla="*/ 1646296 w 2422397"/>
              <a:gd name="connsiteY93" fmla="*/ 1333057 h 6858000"/>
              <a:gd name="connsiteX94" fmla="*/ 1696091 w 2422397"/>
              <a:gd name="connsiteY94" fmla="*/ 1202078 h 6858000"/>
              <a:gd name="connsiteX95" fmla="*/ 1706993 w 2422397"/>
              <a:gd name="connsiteY95" fmla="*/ 1104797 h 6858000"/>
              <a:gd name="connsiteX96" fmla="*/ 1777273 w 2422397"/>
              <a:gd name="connsiteY96" fmla="*/ 916268 h 6858000"/>
              <a:gd name="connsiteX97" fmla="*/ 1850836 w 2422397"/>
              <a:gd name="connsiteY97" fmla="*/ 825516 h 6858000"/>
              <a:gd name="connsiteX98" fmla="*/ 1911831 w 2422397"/>
              <a:gd name="connsiteY98" fmla="*/ 696577 h 6858000"/>
              <a:gd name="connsiteX99" fmla="*/ 1942209 w 2422397"/>
              <a:gd name="connsiteY99" fmla="*/ 575807 h 6858000"/>
              <a:gd name="connsiteX100" fmla="*/ 1951374 w 2422397"/>
              <a:gd name="connsiteY100" fmla="*/ 556682 h 6858000"/>
              <a:gd name="connsiteX101" fmla="*/ 1951170 w 2422397"/>
              <a:gd name="connsiteY101" fmla="*/ 526639 h 6858000"/>
              <a:gd name="connsiteX102" fmla="*/ 1949059 w 2422397"/>
              <a:gd name="connsiteY102" fmla="*/ 405872 h 6858000"/>
              <a:gd name="connsiteX103" fmla="*/ 1954018 w 2422397"/>
              <a:gd name="connsiteY103" fmla="*/ 307622 h 6858000"/>
              <a:gd name="connsiteX104" fmla="*/ 1967790 w 2422397"/>
              <a:gd name="connsiteY104" fmla="*/ 198682 h 6858000"/>
              <a:gd name="connsiteX105" fmla="*/ 1971093 w 2422397"/>
              <a:gd name="connsiteY105" fmla="*/ 127747 h 6858000"/>
              <a:gd name="connsiteX106" fmla="*/ 1951841 w 2422397"/>
              <a:gd name="connsiteY106" fmla="*/ 4678 h 6858000"/>
              <a:gd name="connsiteX107" fmla="*/ 1953649 w 2422397"/>
              <a:gd name="connsiteY10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54861 w 2422397"/>
              <a:gd name="connsiteY31" fmla="*/ 5538948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79877 w 2422397"/>
              <a:gd name="connsiteY68" fmla="*/ 3441984 h 6858000"/>
              <a:gd name="connsiteX69" fmla="*/ 1217096 w 2422397"/>
              <a:gd name="connsiteY69" fmla="*/ 3354156 h 6858000"/>
              <a:gd name="connsiteX70" fmla="*/ 1232811 w 2422397"/>
              <a:gd name="connsiteY70" fmla="*/ 3301153 h 6858000"/>
              <a:gd name="connsiteX71" fmla="*/ 1281985 w 2422397"/>
              <a:gd name="connsiteY71" fmla="*/ 3158933 h 6858000"/>
              <a:gd name="connsiteX72" fmla="*/ 1335997 w 2422397"/>
              <a:gd name="connsiteY72" fmla="*/ 3018423 h 6858000"/>
              <a:gd name="connsiteX73" fmla="*/ 1394864 w 2422397"/>
              <a:gd name="connsiteY73" fmla="*/ 2946152 h 6858000"/>
              <a:gd name="connsiteX74" fmla="*/ 1436360 w 2422397"/>
              <a:gd name="connsiteY74" fmla="*/ 2829469 h 6858000"/>
              <a:gd name="connsiteX75" fmla="*/ 1447242 w 2422397"/>
              <a:gd name="connsiteY75" fmla="*/ 2811546 h 6858000"/>
              <a:gd name="connsiteX76" fmla="*/ 1449881 w 2422397"/>
              <a:gd name="connsiteY76" fmla="*/ 2781535 h 6858000"/>
              <a:gd name="connsiteX77" fmla="*/ 1459218 w 2422397"/>
              <a:gd name="connsiteY77" fmla="*/ 2660724 h 6858000"/>
              <a:gd name="connsiteX78" fmla="*/ 1455455 w 2422397"/>
              <a:gd name="connsiteY78" fmla="*/ 2560980 h 6858000"/>
              <a:gd name="connsiteX79" fmla="*/ 1497362 w 2422397"/>
              <a:gd name="connsiteY79" fmla="*/ 2456303 h 6858000"/>
              <a:gd name="connsiteX80" fmla="*/ 1507343 w 2422397"/>
              <a:gd name="connsiteY80" fmla="*/ 2385923 h 6858000"/>
              <a:gd name="connsiteX81" fmla="*/ 1540772 w 2422397"/>
              <a:gd name="connsiteY81" fmla="*/ 2256097 h 6858000"/>
              <a:gd name="connsiteX82" fmla="*/ 1569381 w 2422397"/>
              <a:gd name="connsiteY82" fmla="*/ 2165158 h 6858000"/>
              <a:gd name="connsiteX83" fmla="*/ 1576109 w 2422397"/>
              <a:gd name="connsiteY83" fmla="*/ 2078660 h 6858000"/>
              <a:gd name="connsiteX84" fmla="*/ 1564751 w 2422397"/>
              <a:gd name="connsiteY84" fmla="*/ 2009574 h 6858000"/>
              <a:gd name="connsiteX85" fmla="*/ 1571917 w 2422397"/>
              <a:gd name="connsiteY85" fmla="*/ 1903700 h 6858000"/>
              <a:gd name="connsiteX86" fmla="*/ 1564944 w 2422397"/>
              <a:gd name="connsiteY86" fmla="*/ 1821321 h 6858000"/>
              <a:gd name="connsiteX87" fmla="*/ 1579022 w 2422397"/>
              <a:gd name="connsiteY87" fmla="*/ 1718757 h 6858000"/>
              <a:gd name="connsiteX88" fmla="*/ 1590196 w 2422397"/>
              <a:gd name="connsiteY88" fmla="*/ 1595914 h 6858000"/>
              <a:gd name="connsiteX89" fmla="*/ 1624363 w 2422397"/>
              <a:gd name="connsiteY89" fmla="*/ 1502483 h 6858000"/>
              <a:gd name="connsiteX90" fmla="*/ 1631539 w 2422397"/>
              <a:gd name="connsiteY90" fmla="*/ 1431520 h 6858000"/>
              <a:gd name="connsiteX91" fmla="*/ 1646296 w 2422397"/>
              <a:gd name="connsiteY91" fmla="*/ 1333057 h 6858000"/>
              <a:gd name="connsiteX92" fmla="*/ 1696091 w 2422397"/>
              <a:gd name="connsiteY92" fmla="*/ 1202078 h 6858000"/>
              <a:gd name="connsiteX93" fmla="*/ 1706993 w 2422397"/>
              <a:gd name="connsiteY93" fmla="*/ 1104797 h 6858000"/>
              <a:gd name="connsiteX94" fmla="*/ 1777273 w 2422397"/>
              <a:gd name="connsiteY94" fmla="*/ 916268 h 6858000"/>
              <a:gd name="connsiteX95" fmla="*/ 1850836 w 2422397"/>
              <a:gd name="connsiteY95" fmla="*/ 825516 h 6858000"/>
              <a:gd name="connsiteX96" fmla="*/ 1911831 w 2422397"/>
              <a:gd name="connsiteY96" fmla="*/ 696577 h 6858000"/>
              <a:gd name="connsiteX97" fmla="*/ 1942209 w 2422397"/>
              <a:gd name="connsiteY97" fmla="*/ 575807 h 6858000"/>
              <a:gd name="connsiteX98" fmla="*/ 1951374 w 2422397"/>
              <a:gd name="connsiteY98" fmla="*/ 556682 h 6858000"/>
              <a:gd name="connsiteX99" fmla="*/ 1951170 w 2422397"/>
              <a:gd name="connsiteY99" fmla="*/ 526639 h 6858000"/>
              <a:gd name="connsiteX100" fmla="*/ 1949059 w 2422397"/>
              <a:gd name="connsiteY100" fmla="*/ 405872 h 6858000"/>
              <a:gd name="connsiteX101" fmla="*/ 1954018 w 2422397"/>
              <a:gd name="connsiteY101" fmla="*/ 307622 h 6858000"/>
              <a:gd name="connsiteX102" fmla="*/ 1967790 w 2422397"/>
              <a:gd name="connsiteY102" fmla="*/ 198682 h 6858000"/>
              <a:gd name="connsiteX103" fmla="*/ 1971093 w 2422397"/>
              <a:gd name="connsiteY103" fmla="*/ 127747 h 6858000"/>
              <a:gd name="connsiteX104" fmla="*/ 1951841 w 2422397"/>
              <a:gd name="connsiteY104" fmla="*/ 4678 h 6858000"/>
              <a:gd name="connsiteX105" fmla="*/ 1953649 w 2422397"/>
              <a:gd name="connsiteY10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49917 w 2422397"/>
              <a:gd name="connsiteY66" fmla="*/ 3558025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54018 w 2422397"/>
              <a:gd name="connsiteY97" fmla="*/ 307622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87677 w 2422397"/>
              <a:gd name="connsiteY97" fmla="*/ 330061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22397" h="6858000">
                <a:moveTo>
                  <a:pt x="1953649" y="0"/>
                </a:moveTo>
                <a:lnTo>
                  <a:pt x="2422397" y="0"/>
                </a:lnTo>
                <a:lnTo>
                  <a:pt x="2422397" y="6858000"/>
                </a:lnTo>
                <a:lnTo>
                  <a:pt x="0" y="6858000"/>
                </a:lnTo>
                <a:lnTo>
                  <a:pt x="19858" y="6793329"/>
                </a:lnTo>
                <a:cubicBezTo>
                  <a:pt x="42769" y="6729276"/>
                  <a:pt x="55252" y="6812236"/>
                  <a:pt x="63278" y="6702245"/>
                </a:cubicBezTo>
                <a:cubicBezTo>
                  <a:pt x="77123" y="6709403"/>
                  <a:pt x="81770" y="6700737"/>
                  <a:pt x="83839" y="6677678"/>
                </a:cubicBezTo>
                <a:cubicBezTo>
                  <a:pt x="95740" y="6647685"/>
                  <a:pt x="120684" y="6687998"/>
                  <a:pt x="117966" y="6636037"/>
                </a:cubicBezTo>
                <a:cubicBezTo>
                  <a:pt x="132113" y="6614269"/>
                  <a:pt x="155186" y="6568118"/>
                  <a:pt x="168724" y="6547069"/>
                </a:cubicBezTo>
                <a:cubicBezTo>
                  <a:pt x="182500" y="6520811"/>
                  <a:pt x="156942" y="6483313"/>
                  <a:pt x="199197" y="6509743"/>
                </a:cubicBezTo>
                <a:cubicBezTo>
                  <a:pt x="204521" y="6468877"/>
                  <a:pt x="221716" y="6484779"/>
                  <a:pt x="247224" y="6455839"/>
                </a:cubicBezTo>
                <a:cubicBezTo>
                  <a:pt x="246715" y="6427188"/>
                  <a:pt x="256832" y="6419751"/>
                  <a:pt x="270687" y="6418363"/>
                </a:cubicBezTo>
                <a:cubicBezTo>
                  <a:pt x="286394" y="6376676"/>
                  <a:pt x="314554" y="6359162"/>
                  <a:pt x="339376" y="6322934"/>
                </a:cubicBezTo>
                <a:cubicBezTo>
                  <a:pt x="368253" y="6289592"/>
                  <a:pt x="420802" y="6241482"/>
                  <a:pt x="443949" y="6218313"/>
                </a:cubicBezTo>
                <a:lnTo>
                  <a:pt x="478259" y="6183918"/>
                </a:lnTo>
                <a:cubicBezTo>
                  <a:pt x="479546" y="6178262"/>
                  <a:pt x="480824" y="6175024"/>
                  <a:pt x="482177" y="6173358"/>
                </a:cubicBezTo>
                <a:lnTo>
                  <a:pt x="482556" y="6173443"/>
                </a:lnTo>
                <a:lnTo>
                  <a:pt x="485673" y="6162875"/>
                </a:lnTo>
                <a:cubicBezTo>
                  <a:pt x="490289" y="6144248"/>
                  <a:pt x="521395" y="6129912"/>
                  <a:pt x="524588" y="6111327"/>
                </a:cubicBezTo>
                <a:cubicBezTo>
                  <a:pt x="545199" y="6117591"/>
                  <a:pt x="520376" y="6032883"/>
                  <a:pt x="547843" y="6075666"/>
                </a:cubicBezTo>
                <a:cubicBezTo>
                  <a:pt x="553033" y="6051683"/>
                  <a:pt x="545320" y="6023873"/>
                  <a:pt x="562259" y="6054865"/>
                </a:cubicBezTo>
                <a:cubicBezTo>
                  <a:pt x="564526" y="6047659"/>
                  <a:pt x="567747" y="6045453"/>
                  <a:pt x="571463" y="6045606"/>
                </a:cubicBezTo>
                <a:lnTo>
                  <a:pt x="584071" y="5992286"/>
                </a:lnTo>
                <a:lnTo>
                  <a:pt x="587812" y="5987907"/>
                </a:lnTo>
                <a:lnTo>
                  <a:pt x="592115" y="5949187"/>
                </a:lnTo>
                <a:lnTo>
                  <a:pt x="595889" y="5931081"/>
                </a:lnTo>
                <a:lnTo>
                  <a:pt x="593758" y="5922047"/>
                </a:lnTo>
                <a:cubicBezTo>
                  <a:pt x="593232" y="5914467"/>
                  <a:pt x="594765" y="5906406"/>
                  <a:pt x="600949" y="5897316"/>
                </a:cubicBezTo>
                <a:lnTo>
                  <a:pt x="602981" y="5895955"/>
                </a:lnTo>
                <a:lnTo>
                  <a:pt x="604430" y="5870052"/>
                </a:lnTo>
                <a:cubicBezTo>
                  <a:pt x="604113" y="5860761"/>
                  <a:pt x="634607" y="5824080"/>
                  <a:pt x="631983" y="5814475"/>
                </a:cubicBezTo>
                <a:cubicBezTo>
                  <a:pt x="646933" y="5748071"/>
                  <a:pt x="684460" y="5592893"/>
                  <a:pt x="699739" y="5516509"/>
                </a:cubicBezTo>
                <a:cubicBezTo>
                  <a:pt x="710735" y="5477214"/>
                  <a:pt x="721727" y="5401610"/>
                  <a:pt x="723657" y="5356170"/>
                </a:cubicBezTo>
                <a:cubicBezTo>
                  <a:pt x="723658" y="5356139"/>
                  <a:pt x="723659" y="5356108"/>
                  <a:pt x="723661" y="5356076"/>
                </a:cubicBezTo>
                <a:cubicBezTo>
                  <a:pt x="724227" y="5340448"/>
                  <a:pt x="724792" y="5324821"/>
                  <a:pt x="725358" y="5309193"/>
                </a:cubicBezTo>
                <a:lnTo>
                  <a:pt x="726926" y="5311182"/>
                </a:lnTo>
                <a:cubicBezTo>
                  <a:pt x="727205" y="5309022"/>
                  <a:pt x="727483" y="5306862"/>
                  <a:pt x="727761" y="5304702"/>
                </a:cubicBezTo>
                <a:cubicBezTo>
                  <a:pt x="728980" y="5300689"/>
                  <a:pt x="730634" y="5299849"/>
                  <a:pt x="732974" y="5303522"/>
                </a:cubicBezTo>
                <a:lnTo>
                  <a:pt x="762873" y="5269094"/>
                </a:lnTo>
                <a:lnTo>
                  <a:pt x="784867" y="5235785"/>
                </a:lnTo>
                <a:cubicBezTo>
                  <a:pt x="792922" y="5219992"/>
                  <a:pt x="786676" y="5159363"/>
                  <a:pt x="796271" y="5175473"/>
                </a:cubicBezTo>
                <a:cubicBezTo>
                  <a:pt x="778757" y="5082200"/>
                  <a:pt x="818431" y="5108289"/>
                  <a:pt x="821529" y="5012929"/>
                </a:cubicBezTo>
                <a:cubicBezTo>
                  <a:pt x="868827" y="4980943"/>
                  <a:pt x="828924" y="4992027"/>
                  <a:pt x="846340" y="4944976"/>
                </a:cubicBezTo>
                <a:cubicBezTo>
                  <a:pt x="809217" y="4943653"/>
                  <a:pt x="878251" y="4892572"/>
                  <a:pt x="840157" y="4872869"/>
                </a:cubicBezTo>
                <a:cubicBezTo>
                  <a:pt x="844532" y="4864931"/>
                  <a:pt x="849972" y="4857863"/>
                  <a:pt x="855718" y="4850916"/>
                </a:cubicBezTo>
                <a:lnTo>
                  <a:pt x="858709" y="4847264"/>
                </a:lnTo>
                <a:lnTo>
                  <a:pt x="863990" y="4829718"/>
                </a:lnTo>
                <a:lnTo>
                  <a:pt x="873842" y="4828439"/>
                </a:lnTo>
                <a:lnTo>
                  <a:pt x="887779" y="4804655"/>
                </a:lnTo>
                <a:lnTo>
                  <a:pt x="893894" y="4777060"/>
                </a:lnTo>
                <a:lnTo>
                  <a:pt x="883546" y="4777089"/>
                </a:lnTo>
                <a:cubicBezTo>
                  <a:pt x="883635" y="4776246"/>
                  <a:pt x="883723" y="4775402"/>
                  <a:pt x="883812" y="4774559"/>
                </a:cubicBezTo>
                <a:cubicBezTo>
                  <a:pt x="889352" y="4740245"/>
                  <a:pt x="897422" y="4710432"/>
                  <a:pt x="903401" y="4679442"/>
                </a:cubicBezTo>
                <a:cubicBezTo>
                  <a:pt x="907602" y="4662863"/>
                  <a:pt x="912023" y="4655463"/>
                  <a:pt x="916253" y="4651970"/>
                </a:cubicBezTo>
                <a:lnTo>
                  <a:pt x="922608" y="4649785"/>
                </a:lnTo>
                <a:lnTo>
                  <a:pt x="924139" y="4631605"/>
                </a:lnTo>
                <a:cubicBezTo>
                  <a:pt x="930019" y="4603591"/>
                  <a:pt x="977465" y="4548305"/>
                  <a:pt x="985938" y="4515358"/>
                </a:cubicBezTo>
                <a:cubicBezTo>
                  <a:pt x="1000521" y="4468809"/>
                  <a:pt x="1001031" y="4398546"/>
                  <a:pt x="1011638" y="4352312"/>
                </a:cubicBezTo>
                <a:cubicBezTo>
                  <a:pt x="999171" y="4322984"/>
                  <a:pt x="1036712" y="4297443"/>
                  <a:pt x="1049579" y="4237953"/>
                </a:cubicBezTo>
                <a:cubicBezTo>
                  <a:pt x="1034947" y="4205504"/>
                  <a:pt x="1058502" y="4197944"/>
                  <a:pt x="1041314" y="4139706"/>
                </a:cubicBezTo>
                <a:cubicBezTo>
                  <a:pt x="1044116" y="4138580"/>
                  <a:pt x="1046813" y="4136885"/>
                  <a:pt x="1049328" y="4134671"/>
                </a:cubicBezTo>
                <a:cubicBezTo>
                  <a:pt x="1063926" y="4121829"/>
                  <a:pt x="1069213" y="4094735"/>
                  <a:pt x="1061133" y="4074160"/>
                </a:cubicBezTo>
                <a:cubicBezTo>
                  <a:pt x="1040322" y="3983713"/>
                  <a:pt x="1054371" y="3913536"/>
                  <a:pt x="1059121" y="3844497"/>
                </a:cubicBezTo>
                <a:cubicBezTo>
                  <a:pt x="1068381" y="3767866"/>
                  <a:pt x="1099542" y="3832893"/>
                  <a:pt x="1083386" y="3726730"/>
                </a:cubicBezTo>
                <a:cubicBezTo>
                  <a:pt x="1099146" y="3721970"/>
                  <a:pt x="1101983" y="3710351"/>
                  <a:pt x="1098990" y="3687782"/>
                </a:cubicBezTo>
                <a:cubicBezTo>
                  <a:pt x="1104533" y="3650944"/>
                  <a:pt x="1161436" y="3588678"/>
                  <a:pt x="1147140" y="3543810"/>
                </a:cubicBezTo>
                <a:cubicBezTo>
                  <a:pt x="1160621" y="3502844"/>
                  <a:pt x="1164478" y="3486683"/>
                  <a:pt x="1179877" y="3441984"/>
                </a:cubicBezTo>
                <a:cubicBezTo>
                  <a:pt x="1176270" y="3400635"/>
                  <a:pt x="1197396" y="3401080"/>
                  <a:pt x="1217096" y="3354156"/>
                </a:cubicBezTo>
                <a:cubicBezTo>
                  <a:pt x="1210227" y="3328615"/>
                  <a:pt x="1218935" y="3313665"/>
                  <a:pt x="1232811" y="3301153"/>
                </a:cubicBezTo>
                <a:cubicBezTo>
                  <a:pt x="1239655" y="3250638"/>
                  <a:pt x="1264601" y="3211909"/>
                  <a:pt x="1281985" y="3158933"/>
                </a:cubicBezTo>
                <a:cubicBezTo>
                  <a:pt x="1281309" y="3094002"/>
                  <a:pt x="1317544" y="3075087"/>
                  <a:pt x="1335997" y="3018423"/>
                </a:cubicBezTo>
                <a:cubicBezTo>
                  <a:pt x="1319548" y="2948716"/>
                  <a:pt x="1385893" y="2996429"/>
                  <a:pt x="1394864" y="2946152"/>
                </a:cubicBezTo>
                <a:cubicBezTo>
                  <a:pt x="1386054" y="2855081"/>
                  <a:pt x="1417868" y="2957394"/>
                  <a:pt x="1436360" y="2829469"/>
                </a:cubicBezTo>
                <a:cubicBezTo>
                  <a:pt x="1433456" y="2820666"/>
                  <a:pt x="1441456" y="2807478"/>
                  <a:pt x="1447242" y="2811546"/>
                </a:cubicBezTo>
                <a:cubicBezTo>
                  <a:pt x="1447128" y="2802912"/>
                  <a:pt x="1439623" y="2779356"/>
                  <a:pt x="1449881" y="2781535"/>
                </a:cubicBezTo>
                <a:cubicBezTo>
                  <a:pt x="1460050" y="2742552"/>
                  <a:pt x="1463265" y="2700943"/>
                  <a:pt x="1459218" y="2660724"/>
                </a:cubicBezTo>
                <a:cubicBezTo>
                  <a:pt x="1493445" y="2591685"/>
                  <a:pt x="1466236" y="2614008"/>
                  <a:pt x="1483504" y="2560980"/>
                </a:cubicBezTo>
                <a:cubicBezTo>
                  <a:pt x="1512916" y="2524928"/>
                  <a:pt x="1495288" y="2513130"/>
                  <a:pt x="1519801" y="2467523"/>
                </a:cubicBezTo>
                <a:cubicBezTo>
                  <a:pt x="1531326" y="2419682"/>
                  <a:pt x="1511699" y="2381655"/>
                  <a:pt x="1507343" y="2357874"/>
                </a:cubicBezTo>
                <a:cubicBezTo>
                  <a:pt x="1551636" y="2342193"/>
                  <a:pt x="1532391" y="2288926"/>
                  <a:pt x="1540772" y="2256097"/>
                </a:cubicBezTo>
                <a:cubicBezTo>
                  <a:pt x="1553381" y="2208714"/>
                  <a:pt x="1550634" y="2197000"/>
                  <a:pt x="1569381" y="2165158"/>
                </a:cubicBezTo>
                <a:cubicBezTo>
                  <a:pt x="1580105" y="2155928"/>
                  <a:pt x="1581085" y="2109597"/>
                  <a:pt x="1576109" y="2078660"/>
                </a:cubicBezTo>
                <a:cubicBezTo>
                  <a:pt x="1547799" y="2101317"/>
                  <a:pt x="1589878" y="2015526"/>
                  <a:pt x="1564751" y="2009574"/>
                </a:cubicBezTo>
                <a:cubicBezTo>
                  <a:pt x="1559571" y="1963291"/>
                  <a:pt x="1588815" y="1945661"/>
                  <a:pt x="1571917" y="1903700"/>
                </a:cubicBezTo>
                <a:cubicBezTo>
                  <a:pt x="1549507" y="1880543"/>
                  <a:pt x="1592171" y="1834174"/>
                  <a:pt x="1564944" y="1821321"/>
                </a:cubicBezTo>
                <a:cubicBezTo>
                  <a:pt x="1588094" y="1807284"/>
                  <a:pt x="1569084" y="1754663"/>
                  <a:pt x="1579022" y="1718757"/>
                </a:cubicBezTo>
                <a:cubicBezTo>
                  <a:pt x="1595838" y="1682773"/>
                  <a:pt x="1574235" y="1630904"/>
                  <a:pt x="1590196" y="1595914"/>
                </a:cubicBezTo>
                <a:cubicBezTo>
                  <a:pt x="1597786" y="1565262"/>
                  <a:pt x="1620889" y="1525339"/>
                  <a:pt x="1624363" y="1502483"/>
                </a:cubicBezTo>
                <a:cubicBezTo>
                  <a:pt x="1639643" y="1495767"/>
                  <a:pt x="1636662" y="1453480"/>
                  <a:pt x="1631539" y="1431520"/>
                </a:cubicBezTo>
                <a:cubicBezTo>
                  <a:pt x="1633585" y="1394352"/>
                  <a:pt x="1664810" y="1375650"/>
                  <a:pt x="1646296" y="1333057"/>
                </a:cubicBezTo>
                <a:cubicBezTo>
                  <a:pt x="1647212" y="1290268"/>
                  <a:pt x="1695950" y="1251319"/>
                  <a:pt x="1696091" y="1202078"/>
                </a:cubicBezTo>
                <a:cubicBezTo>
                  <a:pt x="1689295" y="1170314"/>
                  <a:pt x="1726633" y="1136633"/>
                  <a:pt x="1735042" y="1076748"/>
                </a:cubicBezTo>
                <a:cubicBezTo>
                  <a:pt x="1760833" y="1013988"/>
                  <a:pt x="1855965" y="893553"/>
                  <a:pt x="1890105" y="825516"/>
                </a:cubicBezTo>
                <a:cubicBezTo>
                  <a:pt x="1894319" y="763149"/>
                  <a:pt x="1907634" y="747482"/>
                  <a:pt x="1911831" y="696577"/>
                </a:cubicBezTo>
                <a:cubicBezTo>
                  <a:pt x="1894422" y="607554"/>
                  <a:pt x="1935856" y="704780"/>
                  <a:pt x="1942209" y="575807"/>
                </a:cubicBezTo>
                <a:cubicBezTo>
                  <a:pt x="1938478" y="567461"/>
                  <a:pt x="1945215" y="553391"/>
                  <a:pt x="1951374" y="556682"/>
                </a:cubicBezTo>
                <a:cubicBezTo>
                  <a:pt x="1950445" y="548151"/>
                  <a:pt x="1940725" y="525788"/>
                  <a:pt x="1951170" y="526639"/>
                </a:cubicBezTo>
                <a:cubicBezTo>
                  <a:pt x="1951611" y="485129"/>
                  <a:pt x="1984907" y="384720"/>
                  <a:pt x="1987677" y="330061"/>
                </a:cubicBezTo>
                <a:cubicBezTo>
                  <a:pt x="2013622" y="290636"/>
                  <a:pt x="1947639" y="246940"/>
                  <a:pt x="1967790" y="198682"/>
                </a:cubicBezTo>
                <a:cubicBezTo>
                  <a:pt x="1937165" y="171513"/>
                  <a:pt x="1977692" y="150734"/>
                  <a:pt x="1971093" y="127747"/>
                </a:cubicBezTo>
                <a:cubicBezTo>
                  <a:pt x="2013820" y="106594"/>
                  <a:pt x="1946583" y="38239"/>
                  <a:pt x="1951841" y="4678"/>
                </a:cubicBezTo>
                <a:lnTo>
                  <a:pt x="195364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42553" y="609600"/>
            <a:ext cx="9112195" cy="932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Spelling strategies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38531E-9059-4D1B-8688-0AB48C694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015" y="1982146"/>
            <a:ext cx="5867969" cy="3271393"/>
          </a:xfrm>
          <a:prstGeom prst="rect">
            <a:avLst/>
          </a:prstGeom>
        </p:spPr>
      </p:pic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6A3FFF4-52D9-44D8-8971-2079F1B43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713350"/>
            <a:ext cx="2621065" cy="5144650"/>
          </a:xfrm>
          <a:custGeom>
            <a:avLst/>
            <a:gdLst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14159 w 2621065"/>
              <a:gd name="connsiteY87" fmla="*/ 4047777 h 5144650"/>
              <a:gd name="connsiteX88" fmla="*/ 2168943 w 2621065"/>
              <a:gd name="connsiteY88" fmla="*/ 4139227 h 5144650"/>
              <a:gd name="connsiteX89" fmla="*/ 2222521 w 2621065"/>
              <a:gd name="connsiteY89" fmla="*/ 4263395 h 5144650"/>
              <a:gd name="connsiteX90" fmla="*/ 2241588 w 2621065"/>
              <a:gd name="connsiteY90" fmla="*/ 4306265 h 5144650"/>
              <a:gd name="connsiteX91" fmla="*/ 2277640 w 2621065"/>
              <a:gd name="connsiteY91" fmla="*/ 4462156 h 5144650"/>
              <a:gd name="connsiteX92" fmla="*/ 2332737 w 2621065"/>
              <a:gd name="connsiteY92" fmla="*/ 4624013 h 5144650"/>
              <a:gd name="connsiteX93" fmla="*/ 2379211 w 2621065"/>
              <a:gd name="connsiteY93" fmla="*/ 4692084 h 5144650"/>
              <a:gd name="connsiteX94" fmla="*/ 2437986 w 2621065"/>
              <a:gd name="connsiteY94" fmla="*/ 4815024 h 5144650"/>
              <a:gd name="connsiteX95" fmla="*/ 2466665 w 2621065"/>
              <a:gd name="connsiteY95" fmla="*/ 4853969 h 5144650"/>
              <a:gd name="connsiteX96" fmla="*/ 2469772 w 2621065"/>
              <a:gd name="connsiteY96" fmla="*/ 4906386 h 5144650"/>
              <a:gd name="connsiteX97" fmla="*/ 2485381 w 2621065"/>
              <a:gd name="connsiteY97" fmla="*/ 4916393 h 5144650"/>
              <a:gd name="connsiteX98" fmla="*/ 2494775 w 2621065"/>
              <a:gd name="connsiteY98" fmla="*/ 4928363 h 5144650"/>
              <a:gd name="connsiteX99" fmla="*/ 2503199 w 2621065"/>
              <a:gd name="connsiteY99" fmla="*/ 4925898 h 5144650"/>
              <a:gd name="connsiteX100" fmla="*/ 2517652 w 2621065"/>
              <a:gd name="connsiteY100" fmla="*/ 4937733 h 5144650"/>
              <a:gd name="connsiteX101" fmla="*/ 2527697 w 2621065"/>
              <a:gd name="connsiteY101" fmla="*/ 4958461 h 5144650"/>
              <a:gd name="connsiteX102" fmla="*/ 2567995 w 2621065"/>
              <a:gd name="connsiteY102" fmla="*/ 5062892 h 5144650"/>
              <a:gd name="connsiteX103" fmla="*/ 2596347 w 2621065"/>
              <a:gd name="connsiteY103" fmla="*/ 5121988 h 5144650"/>
              <a:gd name="connsiteX104" fmla="*/ 2613775 w 2621065"/>
              <a:gd name="connsiteY104" fmla="*/ 5139128 h 5144650"/>
              <a:gd name="connsiteX105" fmla="*/ 2621065 w 2621065"/>
              <a:gd name="connsiteY105" fmla="*/ 5144650 h 5144650"/>
              <a:gd name="connsiteX106" fmla="*/ 0 w 2621065"/>
              <a:gd name="connsiteY106" fmla="*/ 514465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13109 w 2621065"/>
              <a:gd name="connsiteY92" fmla="*/ 4699429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3433 w 2621065"/>
              <a:gd name="connsiteY82" fmla="*/ 3982033 h 5144650"/>
              <a:gd name="connsiteX83" fmla="*/ 1980841 w 2621065"/>
              <a:gd name="connsiteY83" fmla="*/ 4057389 h 5144650"/>
              <a:gd name="connsiteX84" fmla="*/ 2024665 w 2621065"/>
              <a:gd name="connsiteY84" fmla="*/ 4118801 h 5144650"/>
              <a:gd name="connsiteX85" fmla="*/ 2072486 w 2621065"/>
              <a:gd name="connsiteY85" fmla="*/ 4180983 h 5144650"/>
              <a:gd name="connsiteX86" fmla="*/ 2102842 w 2621065"/>
              <a:gd name="connsiteY86" fmla="*/ 4242051 h 5144650"/>
              <a:gd name="connsiteX87" fmla="*/ 2090319 w 2621065"/>
              <a:gd name="connsiteY87" fmla="*/ 4351530 h 5144650"/>
              <a:gd name="connsiteX88" fmla="*/ 2109385 w 2621065"/>
              <a:gd name="connsiteY88" fmla="*/ 4438467 h 5144650"/>
              <a:gd name="connsiteX89" fmla="*/ 2204194 w 2621065"/>
              <a:gd name="connsiteY89" fmla="*/ 4542946 h 5144650"/>
              <a:gd name="connsiteX90" fmla="*/ 2237258 w 2621065"/>
              <a:gd name="connsiteY90" fmla="*/ 4638702 h 5144650"/>
              <a:gd name="connsiteX91" fmla="*/ 2313109 w 2621065"/>
              <a:gd name="connsiteY91" fmla="*/ 4699429 h 5144650"/>
              <a:gd name="connsiteX92" fmla="*/ 2437986 w 2621065"/>
              <a:gd name="connsiteY92" fmla="*/ 4815024 h 5144650"/>
              <a:gd name="connsiteX93" fmla="*/ 2466665 w 2621065"/>
              <a:gd name="connsiteY93" fmla="*/ 4853969 h 5144650"/>
              <a:gd name="connsiteX94" fmla="*/ 2469772 w 2621065"/>
              <a:gd name="connsiteY94" fmla="*/ 4906386 h 5144650"/>
              <a:gd name="connsiteX95" fmla="*/ 2485381 w 2621065"/>
              <a:gd name="connsiteY95" fmla="*/ 4916393 h 5144650"/>
              <a:gd name="connsiteX96" fmla="*/ 2494775 w 2621065"/>
              <a:gd name="connsiteY96" fmla="*/ 4928363 h 5144650"/>
              <a:gd name="connsiteX97" fmla="*/ 2503199 w 2621065"/>
              <a:gd name="connsiteY97" fmla="*/ 4925898 h 5144650"/>
              <a:gd name="connsiteX98" fmla="*/ 2517652 w 2621065"/>
              <a:gd name="connsiteY98" fmla="*/ 4937733 h 5144650"/>
              <a:gd name="connsiteX99" fmla="*/ 2527697 w 2621065"/>
              <a:gd name="connsiteY99" fmla="*/ 4958461 h 5144650"/>
              <a:gd name="connsiteX100" fmla="*/ 2567995 w 2621065"/>
              <a:gd name="connsiteY100" fmla="*/ 5062892 h 5144650"/>
              <a:gd name="connsiteX101" fmla="*/ 2596347 w 2621065"/>
              <a:gd name="connsiteY101" fmla="*/ 5121988 h 5144650"/>
              <a:gd name="connsiteX102" fmla="*/ 2613775 w 2621065"/>
              <a:gd name="connsiteY102" fmla="*/ 5139128 h 5144650"/>
              <a:gd name="connsiteX103" fmla="*/ 2621065 w 2621065"/>
              <a:gd name="connsiteY103" fmla="*/ 5144650 h 5144650"/>
              <a:gd name="connsiteX104" fmla="*/ 0 w 2621065"/>
              <a:gd name="connsiteY104" fmla="*/ 5144650 h 5144650"/>
              <a:gd name="connsiteX105" fmla="*/ 0 w 2621065"/>
              <a:gd name="connsiteY105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07160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57078 w 2621065"/>
              <a:gd name="connsiteY79" fmla="*/ 3885992 h 5144650"/>
              <a:gd name="connsiteX80" fmla="*/ 1923433 w 2621065"/>
              <a:gd name="connsiteY80" fmla="*/ 3982033 h 5144650"/>
              <a:gd name="connsiteX81" fmla="*/ 1980841 w 2621065"/>
              <a:gd name="connsiteY81" fmla="*/ 4057389 h 5144650"/>
              <a:gd name="connsiteX82" fmla="*/ 2024665 w 2621065"/>
              <a:gd name="connsiteY82" fmla="*/ 4118801 h 5144650"/>
              <a:gd name="connsiteX83" fmla="*/ 2072486 w 2621065"/>
              <a:gd name="connsiteY83" fmla="*/ 4180983 h 5144650"/>
              <a:gd name="connsiteX84" fmla="*/ 2102842 w 2621065"/>
              <a:gd name="connsiteY84" fmla="*/ 4242051 h 5144650"/>
              <a:gd name="connsiteX85" fmla="*/ 2090319 w 2621065"/>
              <a:gd name="connsiteY85" fmla="*/ 4351530 h 5144650"/>
              <a:gd name="connsiteX86" fmla="*/ 2109385 w 2621065"/>
              <a:gd name="connsiteY86" fmla="*/ 4438467 h 5144650"/>
              <a:gd name="connsiteX87" fmla="*/ 2204194 w 2621065"/>
              <a:gd name="connsiteY87" fmla="*/ 4542946 h 5144650"/>
              <a:gd name="connsiteX88" fmla="*/ 2237258 w 2621065"/>
              <a:gd name="connsiteY88" fmla="*/ 4638702 h 5144650"/>
              <a:gd name="connsiteX89" fmla="*/ 2313109 w 2621065"/>
              <a:gd name="connsiteY89" fmla="*/ 4699429 h 5144650"/>
              <a:gd name="connsiteX90" fmla="*/ 2437986 w 2621065"/>
              <a:gd name="connsiteY90" fmla="*/ 4815024 h 5144650"/>
              <a:gd name="connsiteX91" fmla="*/ 2466665 w 2621065"/>
              <a:gd name="connsiteY91" fmla="*/ 4853969 h 5144650"/>
              <a:gd name="connsiteX92" fmla="*/ 2469772 w 2621065"/>
              <a:gd name="connsiteY92" fmla="*/ 4906386 h 5144650"/>
              <a:gd name="connsiteX93" fmla="*/ 2485381 w 2621065"/>
              <a:gd name="connsiteY93" fmla="*/ 4916393 h 5144650"/>
              <a:gd name="connsiteX94" fmla="*/ 2494775 w 2621065"/>
              <a:gd name="connsiteY94" fmla="*/ 4928363 h 5144650"/>
              <a:gd name="connsiteX95" fmla="*/ 2503199 w 2621065"/>
              <a:gd name="connsiteY95" fmla="*/ 4925898 h 5144650"/>
              <a:gd name="connsiteX96" fmla="*/ 2517652 w 2621065"/>
              <a:gd name="connsiteY96" fmla="*/ 4937733 h 5144650"/>
              <a:gd name="connsiteX97" fmla="*/ 2527697 w 2621065"/>
              <a:gd name="connsiteY97" fmla="*/ 4958461 h 5144650"/>
              <a:gd name="connsiteX98" fmla="*/ 2567995 w 2621065"/>
              <a:gd name="connsiteY98" fmla="*/ 5062892 h 5144650"/>
              <a:gd name="connsiteX99" fmla="*/ 2596347 w 2621065"/>
              <a:gd name="connsiteY99" fmla="*/ 5121988 h 5144650"/>
              <a:gd name="connsiteX100" fmla="*/ 2613775 w 2621065"/>
              <a:gd name="connsiteY100" fmla="*/ 5139128 h 5144650"/>
              <a:gd name="connsiteX101" fmla="*/ 2621065 w 2621065"/>
              <a:gd name="connsiteY101" fmla="*/ 5144650 h 5144650"/>
              <a:gd name="connsiteX102" fmla="*/ 0 w 2621065"/>
              <a:gd name="connsiteY102" fmla="*/ 5144650 h 5144650"/>
              <a:gd name="connsiteX103" fmla="*/ 0 w 2621065"/>
              <a:gd name="connsiteY103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13109 w 2621065"/>
              <a:gd name="connsiteY88" fmla="*/ 4699429 h 5144650"/>
              <a:gd name="connsiteX89" fmla="*/ 2437986 w 2621065"/>
              <a:gd name="connsiteY89" fmla="*/ 4815024 h 5144650"/>
              <a:gd name="connsiteX90" fmla="*/ 2466665 w 2621065"/>
              <a:gd name="connsiteY90" fmla="*/ 4853969 h 5144650"/>
              <a:gd name="connsiteX91" fmla="*/ 2469772 w 2621065"/>
              <a:gd name="connsiteY91" fmla="*/ 4906386 h 5144650"/>
              <a:gd name="connsiteX92" fmla="*/ 2485381 w 2621065"/>
              <a:gd name="connsiteY92" fmla="*/ 4916393 h 5144650"/>
              <a:gd name="connsiteX93" fmla="*/ 2494775 w 2621065"/>
              <a:gd name="connsiteY93" fmla="*/ 4928363 h 5144650"/>
              <a:gd name="connsiteX94" fmla="*/ 2503199 w 2621065"/>
              <a:gd name="connsiteY94" fmla="*/ 4925898 h 5144650"/>
              <a:gd name="connsiteX95" fmla="*/ 2517652 w 2621065"/>
              <a:gd name="connsiteY95" fmla="*/ 4937733 h 5144650"/>
              <a:gd name="connsiteX96" fmla="*/ 2527697 w 2621065"/>
              <a:gd name="connsiteY96" fmla="*/ 4958461 h 5144650"/>
              <a:gd name="connsiteX97" fmla="*/ 2567995 w 2621065"/>
              <a:gd name="connsiteY97" fmla="*/ 5062892 h 5144650"/>
              <a:gd name="connsiteX98" fmla="*/ 2596347 w 2621065"/>
              <a:gd name="connsiteY98" fmla="*/ 5121988 h 5144650"/>
              <a:gd name="connsiteX99" fmla="*/ 2613775 w 2621065"/>
              <a:gd name="connsiteY99" fmla="*/ 5139128 h 5144650"/>
              <a:gd name="connsiteX100" fmla="*/ 2621065 w 2621065"/>
              <a:gd name="connsiteY100" fmla="*/ 5144650 h 5144650"/>
              <a:gd name="connsiteX101" fmla="*/ 0 w 2621065"/>
              <a:gd name="connsiteY101" fmla="*/ 5144650 h 5144650"/>
              <a:gd name="connsiteX102" fmla="*/ 0 w 2621065"/>
              <a:gd name="connsiteY102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437986 w 2621065"/>
              <a:gd name="connsiteY88" fmla="*/ 481502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97520 w 2621065"/>
              <a:gd name="connsiteY85" fmla="*/ 4467846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21065" h="5144650">
                <a:moveTo>
                  <a:pt x="0" y="0"/>
                </a:moveTo>
                <a:lnTo>
                  <a:pt x="245438" y="268808"/>
                </a:lnTo>
                <a:lnTo>
                  <a:pt x="252687" y="292650"/>
                </a:lnTo>
                <a:lnTo>
                  <a:pt x="270361" y="304212"/>
                </a:lnTo>
                <a:cubicBezTo>
                  <a:pt x="273529" y="310126"/>
                  <a:pt x="273234" y="316860"/>
                  <a:pt x="272327" y="324001"/>
                </a:cubicBezTo>
                <a:cubicBezTo>
                  <a:pt x="272244" y="325072"/>
                  <a:pt x="272160" y="326143"/>
                  <a:pt x="272077" y="327214"/>
                </a:cubicBezTo>
                <a:lnTo>
                  <a:pt x="295110" y="357098"/>
                </a:lnTo>
                <a:lnTo>
                  <a:pt x="296727" y="371749"/>
                </a:lnTo>
                <a:cubicBezTo>
                  <a:pt x="307880" y="397452"/>
                  <a:pt x="336849" y="412373"/>
                  <a:pt x="332716" y="440404"/>
                </a:cubicBezTo>
                <a:cubicBezTo>
                  <a:pt x="334711" y="448819"/>
                  <a:pt x="338212" y="455052"/>
                  <a:pt x="342633" y="459903"/>
                </a:cubicBezTo>
                <a:lnTo>
                  <a:pt x="357304" y="470524"/>
                </a:lnTo>
                <a:lnTo>
                  <a:pt x="366064" y="467634"/>
                </a:lnTo>
                <a:lnTo>
                  <a:pt x="372502" y="477374"/>
                </a:lnTo>
                <a:lnTo>
                  <a:pt x="375501" y="478682"/>
                </a:lnTo>
                <a:cubicBezTo>
                  <a:pt x="383272" y="491970"/>
                  <a:pt x="403866" y="531500"/>
                  <a:pt x="419128" y="557106"/>
                </a:cubicBezTo>
                <a:cubicBezTo>
                  <a:pt x="439248" y="581985"/>
                  <a:pt x="451401" y="588102"/>
                  <a:pt x="467073" y="632313"/>
                </a:cubicBezTo>
                <a:cubicBezTo>
                  <a:pt x="479664" y="694967"/>
                  <a:pt x="495907" y="682399"/>
                  <a:pt x="490229" y="751490"/>
                </a:cubicBezTo>
                <a:cubicBezTo>
                  <a:pt x="499208" y="732249"/>
                  <a:pt x="513168" y="781653"/>
                  <a:pt x="516935" y="799823"/>
                </a:cubicBezTo>
                <a:cubicBezTo>
                  <a:pt x="520991" y="859493"/>
                  <a:pt x="569045" y="820005"/>
                  <a:pt x="542847" y="848761"/>
                </a:cubicBezTo>
                <a:cubicBezTo>
                  <a:pt x="562656" y="881830"/>
                  <a:pt x="526272" y="969168"/>
                  <a:pt x="572074" y="958725"/>
                </a:cubicBezTo>
                <a:cubicBezTo>
                  <a:pt x="597644" y="999777"/>
                  <a:pt x="577323" y="1011573"/>
                  <a:pt x="620598" y="1033391"/>
                </a:cubicBezTo>
                <a:cubicBezTo>
                  <a:pt x="630696" y="1059064"/>
                  <a:pt x="633259" y="1106766"/>
                  <a:pt x="632660" y="1112764"/>
                </a:cubicBezTo>
                <a:lnTo>
                  <a:pt x="634562" y="1113550"/>
                </a:lnTo>
                <a:cubicBezTo>
                  <a:pt x="640098" y="1119137"/>
                  <a:pt x="641169" y="1124274"/>
                  <a:pt x="640269" y="1129199"/>
                </a:cubicBezTo>
                <a:lnTo>
                  <a:pt x="637728" y="1135143"/>
                </a:lnTo>
                <a:lnTo>
                  <a:pt x="687640" y="1174841"/>
                </a:lnTo>
                <a:lnTo>
                  <a:pt x="724323" y="1244103"/>
                </a:lnTo>
                <a:cubicBezTo>
                  <a:pt x="726461" y="1255968"/>
                  <a:pt x="729249" y="1267984"/>
                  <a:pt x="732765" y="1279809"/>
                </a:cubicBezTo>
                <a:lnTo>
                  <a:pt x="735243" y="1286495"/>
                </a:lnTo>
                <a:lnTo>
                  <a:pt x="735618" y="1286424"/>
                </a:lnTo>
                <a:cubicBezTo>
                  <a:pt x="736846" y="1287437"/>
                  <a:pt x="737921" y="1289470"/>
                  <a:pt x="738875" y="1293066"/>
                </a:cubicBezTo>
                <a:lnTo>
                  <a:pt x="739767" y="1298687"/>
                </a:lnTo>
                <a:lnTo>
                  <a:pt x="744578" y="1311657"/>
                </a:lnTo>
                <a:lnTo>
                  <a:pt x="748379" y="1314753"/>
                </a:lnTo>
                <a:lnTo>
                  <a:pt x="752978" y="1314010"/>
                </a:lnTo>
                <a:lnTo>
                  <a:pt x="752978" y="1315472"/>
                </a:lnTo>
                <a:cubicBezTo>
                  <a:pt x="749424" y="1328629"/>
                  <a:pt x="740370" y="1337267"/>
                  <a:pt x="772880" y="1332740"/>
                </a:cubicBezTo>
                <a:cubicBezTo>
                  <a:pt x="769449" y="1360171"/>
                  <a:pt x="788120" y="1354435"/>
                  <a:pt x="805255" y="1379426"/>
                </a:cubicBezTo>
                <a:cubicBezTo>
                  <a:pt x="820018" y="1405268"/>
                  <a:pt x="847469" y="1452732"/>
                  <a:pt x="861455" y="1487793"/>
                </a:cubicBezTo>
                <a:cubicBezTo>
                  <a:pt x="860472" y="1529583"/>
                  <a:pt x="873198" y="1558240"/>
                  <a:pt x="889172" y="1589794"/>
                </a:cubicBezTo>
                <a:cubicBezTo>
                  <a:pt x="901837" y="1624879"/>
                  <a:pt x="918553" y="1656375"/>
                  <a:pt x="937443" y="1698307"/>
                </a:cubicBezTo>
                <a:lnTo>
                  <a:pt x="974458" y="1768464"/>
                </a:lnTo>
                <a:lnTo>
                  <a:pt x="1013480" y="1853903"/>
                </a:lnTo>
                <a:lnTo>
                  <a:pt x="1031382" y="1948177"/>
                </a:lnTo>
                <a:cubicBezTo>
                  <a:pt x="1065794" y="1983780"/>
                  <a:pt x="1017975" y="2014601"/>
                  <a:pt x="1031611" y="2064126"/>
                </a:cubicBezTo>
                <a:cubicBezTo>
                  <a:pt x="1011441" y="2152960"/>
                  <a:pt x="1051780" y="2170768"/>
                  <a:pt x="1043751" y="2210534"/>
                </a:cubicBezTo>
                <a:cubicBezTo>
                  <a:pt x="1047718" y="2261633"/>
                  <a:pt x="1043420" y="2260757"/>
                  <a:pt x="1055412" y="2309009"/>
                </a:cubicBezTo>
                <a:cubicBezTo>
                  <a:pt x="1065957" y="2376047"/>
                  <a:pt x="1080662" y="2371020"/>
                  <a:pt x="1077288" y="2438335"/>
                </a:cubicBezTo>
                <a:cubicBezTo>
                  <a:pt x="1117396" y="2455794"/>
                  <a:pt x="1082533" y="2452352"/>
                  <a:pt x="1095035" y="2483804"/>
                </a:cubicBezTo>
                <a:cubicBezTo>
                  <a:pt x="1061853" y="2488858"/>
                  <a:pt x="1120109" y="2517457"/>
                  <a:pt x="1084874" y="2535656"/>
                </a:cubicBezTo>
                <a:cubicBezTo>
                  <a:pt x="1088269" y="2540805"/>
                  <a:pt x="1092665" y="2545220"/>
                  <a:pt x="1097340" y="2549509"/>
                </a:cubicBezTo>
                <a:lnTo>
                  <a:pt x="1099771" y="2551770"/>
                </a:lnTo>
                <a:lnTo>
                  <a:pt x="1103350" y="2563634"/>
                </a:lnTo>
                <a:lnTo>
                  <a:pt x="1112049" y="2563454"/>
                </a:lnTo>
                <a:lnTo>
                  <a:pt x="1127385" y="2601609"/>
                </a:lnTo>
                <a:cubicBezTo>
                  <a:pt x="1113460" y="2637696"/>
                  <a:pt x="1158915" y="2668604"/>
                  <a:pt x="1139861" y="2713894"/>
                </a:cubicBezTo>
                <a:cubicBezTo>
                  <a:pt x="1135736" y="2729724"/>
                  <a:pt x="1140589" y="2773668"/>
                  <a:pt x="1152243" y="2778897"/>
                </a:cubicBezTo>
                <a:cubicBezTo>
                  <a:pt x="1155466" y="2787425"/>
                  <a:pt x="1152635" y="2799266"/>
                  <a:pt x="1164665" y="2800172"/>
                </a:cubicBezTo>
                <a:cubicBezTo>
                  <a:pt x="1179331" y="2803170"/>
                  <a:pt x="1160739" y="2841509"/>
                  <a:pt x="1176824" y="2832181"/>
                </a:cubicBezTo>
                <a:cubicBezTo>
                  <a:pt x="1164161" y="2859250"/>
                  <a:pt x="1195203" y="2868939"/>
                  <a:pt x="1204261" y="2886025"/>
                </a:cubicBezTo>
                <a:cubicBezTo>
                  <a:pt x="1217507" y="2920528"/>
                  <a:pt x="1243211" y="2992435"/>
                  <a:pt x="1256301" y="3039204"/>
                </a:cubicBezTo>
                <a:cubicBezTo>
                  <a:pt x="1264978" y="3073150"/>
                  <a:pt x="1260044" y="3127834"/>
                  <a:pt x="1282793" y="3166645"/>
                </a:cubicBezTo>
                <a:cubicBezTo>
                  <a:pt x="1304595" y="3193363"/>
                  <a:pt x="1317394" y="3226316"/>
                  <a:pt x="1353529" y="3266459"/>
                </a:cubicBezTo>
                <a:cubicBezTo>
                  <a:pt x="1399246" y="3301093"/>
                  <a:pt x="1431707" y="3283631"/>
                  <a:pt x="1443501" y="3351404"/>
                </a:cubicBezTo>
                <a:cubicBezTo>
                  <a:pt x="1476611" y="3383947"/>
                  <a:pt x="1480437" y="3422250"/>
                  <a:pt x="1502378" y="3451792"/>
                </a:cubicBezTo>
                <a:cubicBezTo>
                  <a:pt x="1529852" y="3487829"/>
                  <a:pt x="1579951" y="3532847"/>
                  <a:pt x="1608347" y="3567627"/>
                </a:cubicBezTo>
                <a:cubicBezTo>
                  <a:pt x="1624615" y="3589596"/>
                  <a:pt x="1671830" y="3654562"/>
                  <a:pt x="1672750" y="3660473"/>
                </a:cubicBezTo>
                <a:lnTo>
                  <a:pt x="1674801" y="3660727"/>
                </a:lnTo>
                <a:cubicBezTo>
                  <a:pt x="1681591" y="3664628"/>
                  <a:pt x="1683921" y="3669274"/>
                  <a:pt x="1684280" y="3674236"/>
                </a:cubicBezTo>
                <a:lnTo>
                  <a:pt x="1683297" y="3680606"/>
                </a:lnTo>
                <a:lnTo>
                  <a:pt x="1688840" y="3690943"/>
                </a:lnTo>
                <a:lnTo>
                  <a:pt x="1697179" y="3714191"/>
                </a:lnTo>
                <a:cubicBezTo>
                  <a:pt x="1717721" y="3731428"/>
                  <a:pt x="1792260" y="3780041"/>
                  <a:pt x="1812095" y="3794363"/>
                </a:cubicBezTo>
                <a:lnTo>
                  <a:pt x="1816185" y="3800123"/>
                </a:lnTo>
                <a:lnTo>
                  <a:pt x="1816532" y="3799958"/>
                </a:lnTo>
                <a:cubicBezTo>
                  <a:pt x="1817981" y="3800606"/>
                  <a:pt x="1819537" y="3802274"/>
                  <a:pt x="1821367" y="3805472"/>
                </a:cubicBezTo>
                <a:lnTo>
                  <a:pt x="1823645" y="3810629"/>
                </a:lnTo>
                <a:lnTo>
                  <a:pt x="1831583" y="3821804"/>
                </a:lnTo>
                <a:lnTo>
                  <a:pt x="1857078" y="3885992"/>
                </a:lnTo>
                <a:cubicBezTo>
                  <a:pt x="1870925" y="3912689"/>
                  <a:pt x="1904030" y="3944898"/>
                  <a:pt x="1923433" y="3982033"/>
                </a:cubicBezTo>
                <a:cubicBezTo>
                  <a:pt x="1932954" y="4022380"/>
                  <a:pt x="1957377" y="4031327"/>
                  <a:pt x="1980841" y="4057389"/>
                </a:cubicBezTo>
                <a:cubicBezTo>
                  <a:pt x="1978839" y="4101894"/>
                  <a:pt x="2006008" y="4111963"/>
                  <a:pt x="2024665" y="4118801"/>
                </a:cubicBezTo>
                <a:lnTo>
                  <a:pt x="2072486" y="4180983"/>
                </a:lnTo>
                <a:lnTo>
                  <a:pt x="2102842" y="4242051"/>
                </a:lnTo>
                <a:lnTo>
                  <a:pt x="2090319" y="4351530"/>
                </a:lnTo>
                <a:cubicBezTo>
                  <a:pt x="2089688" y="4357705"/>
                  <a:pt x="2200335" y="4461482"/>
                  <a:pt x="2197520" y="4467846"/>
                </a:cubicBezTo>
                <a:cubicBezTo>
                  <a:pt x="2239949" y="4492943"/>
                  <a:pt x="2178502" y="4499026"/>
                  <a:pt x="2204194" y="4542946"/>
                </a:cubicBezTo>
                <a:cubicBezTo>
                  <a:pt x="2219385" y="4595904"/>
                  <a:pt x="2280978" y="4565135"/>
                  <a:pt x="2296014" y="4609323"/>
                </a:cubicBezTo>
                <a:cubicBezTo>
                  <a:pt x="2334979" y="4654669"/>
                  <a:pt x="2311617" y="4683666"/>
                  <a:pt x="2349851" y="4719544"/>
                </a:cubicBezTo>
                <a:cubicBezTo>
                  <a:pt x="2393277" y="4725733"/>
                  <a:pt x="2446606" y="4827088"/>
                  <a:pt x="2466665" y="4853969"/>
                </a:cubicBezTo>
                <a:cubicBezTo>
                  <a:pt x="2435625" y="4867556"/>
                  <a:pt x="2499515" y="4879650"/>
                  <a:pt x="2469772" y="4906386"/>
                </a:cubicBezTo>
                <a:cubicBezTo>
                  <a:pt x="2474368" y="4910433"/>
                  <a:pt x="2479754" y="4913508"/>
                  <a:pt x="2485381" y="4916393"/>
                </a:cubicBezTo>
                <a:lnTo>
                  <a:pt x="2494775" y="4928363"/>
                </a:lnTo>
                <a:lnTo>
                  <a:pt x="2503199" y="4925898"/>
                </a:lnTo>
                <a:lnTo>
                  <a:pt x="2517652" y="4937733"/>
                </a:lnTo>
                <a:cubicBezTo>
                  <a:pt x="2522042" y="4943002"/>
                  <a:pt x="2525578" y="4949649"/>
                  <a:pt x="2527697" y="4958461"/>
                </a:cubicBezTo>
                <a:cubicBezTo>
                  <a:pt x="2523186" y="4996747"/>
                  <a:pt x="2575192" y="5014427"/>
                  <a:pt x="2567995" y="5062892"/>
                </a:cubicBezTo>
                <a:cubicBezTo>
                  <a:pt x="2567947" y="5079163"/>
                  <a:pt x="2583689" y="5120039"/>
                  <a:pt x="2596347" y="5121988"/>
                </a:cubicBezTo>
                <a:cubicBezTo>
                  <a:pt x="2601622" y="5129320"/>
                  <a:pt x="2601836" y="5141425"/>
                  <a:pt x="2613775" y="5139128"/>
                </a:cubicBezTo>
                <a:lnTo>
                  <a:pt x="2621065" y="5144650"/>
                </a:lnTo>
                <a:lnTo>
                  <a:pt x="0" y="514465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Spelling strategies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829BB05-6CF5-41DD-89E3-8333477CF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1126969"/>
            <a:ext cx="5857124" cy="46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09684" y="1562100"/>
            <a:ext cx="3795642" cy="3733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ea typeface="Batang"/>
              </a:rPr>
              <a:t>Spelling strategies 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35822316-333A-4171-8E8D-A60432EA6998}"/>
              </a:ext>
            </a:extLst>
          </p:cNvPr>
          <p:cNvSpPr/>
          <p:nvPr/>
        </p:nvSpPr>
        <p:spPr>
          <a:xfrm>
            <a:off x="7515842" y="2674367"/>
            <a:ext cx="2445330" cy="1595528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/>
              </a:rPr>
              <a:t>Press 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ea typeface="Batang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E0579-F238-43C6-A647-F4BCCDF5F046}"/>
              </a:ext>
            </a:extLst>
          </p:cNvPr>
          <p:cNvSpPr txBox="1"/>
          <p:nvPr/>
        </p:nvSpPr>
        <p:spPr>
          <a:xfrm>
            <a:off x="1014143" y="4536596"/>
            <a:ext cx="344769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262626"/>
                </a:solidFill>
                <a:latin typeface="Bembo"/>
              </a:rPr>
              <a:t>Word Webs </a:t>
            </a:r>
            <a:endParaRPr lang="en-US"/>
          </a:p>
          <a:p>
            <a:r>
              <a:rPr lang="en-US" sz="2400" i="1" dirty="0">
                <a:solidFill>
                  <a:srgbClr val="262626"/>
                </a:solidFill>
              </a:rPr>
              <a:t>Write down as many words with the root word press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AECB9-E8A1-482E-8FBB-F4B3317FCE06}"/>
              </a:ext>
            </a:extLst>
          </p:cNvPr>
          <p:cNvSpPr txBox="1"/>
          <p:nvPr/>
        </p:nvSpPr>
        <p:spPr>
          <a:xfrm>
            <a:off x="6319387" y="1991803"/>
            <a:ext cx="17367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62626"/>
                </a:solidFill>
                <a:latin typeface="Bembo"/>
              </a:rPr>
              <a:t>Im</a:t>
            </a:r>
            <a:r>
              <a:rPr lang="en-US" sz="2400" b="1" u="sng" dirty="0">
                <a:solidFill>
                  <a:srgbClr val="262626"/>
                </a:solidFill>
                <a:latin typeface="Bembo"/>
              </a:rPr>
              <a:t>press</a:t>
            </a:r>
            <a:endParaRPr lang="en-US" b="1" u="sng"/>
          </a:p>
        </p:txBody>
      </p:sp>
    </p:spTree>
    <p:extLst>
      <p:ext uri="{BB962C8B-B14F-4D97-AF65-F5344CB8AC3E}">
        <p14:creationId xmlns:p14="http://schemas.microsoft.com/office/powerpoint/2010/main" val="352924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B1B078B-B000-44F9-B571-4AF20E88C1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73097" y="2356570"/>
                  <a:pt x="2817182" y="2265557"/>
                </a:cubicBezTo>
                <a:cubicBezTo>
                  <a:pt x="2871451" y="2222306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16971" y="2140621"/>
                  <a:pt x="3016351" y="2103128"/>
                  <a:pt x="3046876" y="2081296"/>
                </a:cubicBezTo>
                <a:cubicBezTo>
                  <a:pt x="3097864" y="2049348"/>
                  <a:pt x="3203688" y="2064646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15403" y="1324130"/>
                  <a:pt x="7639787" y="1325624"/>
                  <a:pt x="7666555" y="1335529"/>
                </a:cubicBezTo>
                <a:cubicBezTo>
                  <a:pt x="7727140" y="1310931"/>
                  <a:pt x="7792616" y="1317938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05909" y="1285698"/>
                  <a:pt x="8423830" y="1260181"/>
                  <a:pt x="8431415" y="1275098"/>
                </a:cubicBezTo>
                <a:cubicBezTo>
                  <a:pt x="8482885" y="1262532"/>
                  <a:pt x="8530450" y="1239094"/>
                  <a:pt x="8569515" y="1207037"/>
                </a:cubicBezTo>
                <a:cubicBezTo>
                  <a:pt x="8676339" y="1206081"/>
                  <a:pt x="8599114" y="1148363"/>
                  <a:pt x="8672452" y="1135782"/>
                </a:cubicBezTo>
                <a:cubicBezTo>
                  <a:pt x="8739379" y="1150433"/>
                  <a:pt x="8752364" y="1119350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43090" y="978495"/>
                  <a:pt x="9246487" y="1013279"/>
                  <a:pt x="9286437" y="997858"/>
                </a:cubicBezTo>
                <a:cubicBezTo>
                  <a:pt x="9306659" y="1005803"/>
                  <a:pt x="9320841" y="1042286"/>
                  <a:pt x="9349089" y="1015184"/>
                </a:cubicBezTo>
                <a:cubicBezTo>
                  <a:pt x="9297539" y="993073"/>
                  <a:pt x="9365224" y="970697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694957" y="715846"/>
                  <a:pt x="9706184" y="714032"/>
                  <a:pt x="9728219" y="719921"/>
                </a:cubicBezTo>
                <a:cubicBezTo>
                  <a:pt x="9883693" y="691149"/>
                  <a:pt x="10033800" y="417068"/>
                  <a:pt x="10080661" y="505423"/>
                </a:cubicBezTo>
                <a:cubicBezTo>
                  <a:pt x="10117255" y="498450"/>
                  <a:pt x="10251293" y="561343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647" y="744884"/>
            <a:ext cx="3831529" cy="62005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Aims: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821" y="492790"/>
            <a:ext cx="6084939" cy="574922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5E2EB-31BC-4901-AC13-357040587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3" r="13210" b="1"/>
          <a:stretch/>
        </p:blipFill>
        <p:spPr>
          <a:xfrm>
            <a:off x="5298822" y="492790"/>
            <a:ext cx="6084937" cy="5749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506B6-34F0-4C39-B25C-9E2166DBB14E}"/>
              </a:ext>
            </a:extLst>
          </p:cNvPr>
          <p:cNvSpPr txBox="1"/>
          <p:nvPr/>
        </p:nvSpPr>
        <p:spPr>
          <a:xfrm>
            <a:off x="526211" y="2251494"/>
            <a:ext cx="4051539" cy="2130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800" dirty="0">
                <a:latin typeface="Bembo"/>
              </a:rPr>
              <a:t>Curriculum overview</a:t>
            </a:r>
            <a:endParaRPr lang="en-US" sz="2800">
              <a:latin typeface="Bembo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800" dirty="0">
                <a:latin typeface="Bembo"/>
              </a:rPr>
              <a:t>Important Days </a:t>
            </a:r>
            <a:endParaRPr lang="en-US" sz="2800" dirty="0">
              <a:latin typeface="Bembo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800" dirty="0">
                <a:latin typeface="Bembo"/>
              </a:rPr>
              <a:t>Spellings</a:t>
            </a:r>
            <a:r>
              <a:rPr lang="en-GB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282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846FF8-0D27-4A66-8332-A0BE79BEFA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/>
              <a:t>Curriculum overview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B9CB01-4014-4606-90AC-ADABCFB38C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44804"/>
            <a:ext cx="12192000" cy="5013196"/>
          </a:xfrm>
          <a:custGeom>
            <a:avLst/>
            <a:gdLst>
              <a:gd name="connsiteX0" fmla="*/ 4142196 w 12192000"/>
              <a:gd name="connsiteY0" fmla="*/ 33 h 5013196"/>
              <a:gd name="connsiteX1" fmla="*/ 4138795 w 12192000"/>
              <a:gd name="connsiteY1" fmla="*/ 15046 h 5013196"/>
              <a:gd name="connsiteX2" fmla="*/ 4166706 w 12192000"/>
              <a:gd name="connsiteY2" fmla="*/ 37291 h 5013196"/>
              <a:gd name="connsiteX3" fmla="*/ 4371550 w 12192000"/>
              <a:gd name="connsiteY3" fmla="*/ 22134 h 5013196"/>
              <a:gd name="connsiteX4" fmla="*/ 4424056 w 12192000"/>
              <a:gd name="connsiteY4" fmla="*/ 28369 h 5013196"/>
              <a:gd name="connsiteX5" fmla="*/ 4469897 w 12192000"/>
              <a:gd name="connsiteY5" fmla="*/ 13218 h 5013196"/>
              <a:gd name="connsiteX6" fmla="*/ 4489151 w 12192000"/>
              <a:gd name="connsiteY6" fmla="*/ 20285 h 5013196"/>
              <a:gd name="connsiteX7" fmla="*/ 4492479 w 12192000"/>
              <a:gd name="connsiteY7" fmla="*/ 21730 h 5013196"/>
              <a:gd name="connsiteX8" fmla="*/ 4505693 w 12192000"/>
              <a:gd name="connsiteY8" fmla="*/ 22584 h 5013196"/>
              <a:gd name="connsiteX9" fmla="*/ 4509529 w 12192000"/>
              <a:gd name="connsiteY9" fmla="*/ 28985 h 5013196"/>
              <a:gd name="connsiteX10" fmla="*/ 4529499 w 12192000"/>
              <a:gd name="connsiteY10" fmla="*/ 34687 h 5013196"/>
              <a:gd name="connsiteX11" fmla="*/ 4553795 w 12192000"/>
              <a:gd name="connsiteY11" fmla="*/ 34541 h 5013196"/>
              <a:gd name="connsiteX12" fmla="*/ 4640118 w 12192000"/>
              <a:gd name="connsiteY12" fmla="*/ 34699 h 5013196"/>
              <a:gd name="connsiteX13" fmla="*/ 4654127 w 12192000"/>
              <a:gd name="connsiteY13" fmla="*/ 30952 h 5013196"/>
              <a:gd name="connsiteX14" fmla="*/ 4700168 w 12192000"/>
              <a:gd name="connsiteY14" fmla="*/ 35953 h 5013196"/>
              <a:gd name="connsiteX15" fmla="*/ 4741127 w 12192000"/>
              <a:gd name="connsiteY15" fmla="*/ 36527 h 5013196"/>
              <a:gd name="connsiteX16" fmla="*/ 4767598 w 12192000"/>
              <a:gd name="connsiteY16" fmla="*/ 33272 h 5013196"/>
              <a:gd name="connsiteX17" fmla="*/ 4774592 w 12192000"/>
              <a:gd name="connsiteY17" fmla="*/ 35449 h 5013196"/>
              <a:gd name="connsiteX18" fmla="*/ 4801328 w 12192000"/>
              <a:gd name="connsiteY18" fmla="*/ 36454 h 5013196"/>
              <a:gd name="connsiteX19" fmla="*/ 4814870 w 12192000"/>
              <a:gd name="connsiteY19" fmla="*/ 32797 h 5013196"/>
              <a:gd name="connsiteX20" fmla="*/ 4828440 w 12192000"/>
              <a:gd name="connsiteY20" fmla="*/ 40415 h 5013196"/>
              <a:gd name="connsiteX21" fmla="*/ 4831826 w 12192000"/>
              <a:gd name="connsiteY21" fmla="*/ 46118 h 5013196"/>
              <a:gd name="connsiteX22" fmla="*/ 4850785 w 12192000"/>
              <a:gd name="connsiteY22" fmla="*/ 43190 h 5013196"/>
              <a:gd name="connsiteX23" fmla="*/ 4866468 w 12192000"/>
              <a:gd name="connsiteY23" fmla="*/ 48539 h 5013196"/>
              <a:gd name="connsiteX24" fmla="*/ 4879983 w 12192000"/>
              <a:gd name="connsiteY24" fmla="*/ 44615 h 5013196"/>
              <a:gd name="connsiteX25" fmla="*/ 4885635 w 12192000"/>
              <a:gd name="connsiteY25" fmla="*/ 45342 h 5013196"/>
              <a:gd name="connsiteX26" fmla="*/ 4899698 w 12192000"/>
              <a:gd name="connsiteY26" fmla="*/ 47876 h 5013196"/>
              <a:gd name="connsiteX27" fmla="*/ 4923986 w 12192000"/>
              <a:gd name="connsiteY27" fmla="*/ 53632 h 5013196"/>
              <a:gd name="connsiteX28" fmla="*/ 4931544 w 12192000"/>
              <a:gd name="connsiteY28" fmla="*/ 54358 h 5013196"/>
              <a:gd name="connsiteX29" fmla="*/ 4948135 w 12192000"/>
              <a:gd name="connsiteY29" fmla="*/ 63529 h 5013196"/>
              <a:gd name="connsiteX30" fmla="*/ 4980068 w 12192000"/>
              <a:gd name="connsiteY30" fmla="*/ 71052 h 5013196"/>
              <a:gd name="connsiteX31" fmla="*/ 5036541 w 12192000"/>
              <a:gd name="connsiteY31" fmla="*/ 98293 h 5013196"/>
              <a:gd name="connsiteX32" fmla="*/ 5069678 w 12192000"/>
              <a:gd name="connsiteY32" fmla="*/ 111179 h 5013196"/>
              <a:gd name="connsiteX33" fmla="*/ 5092160 w 12192000"/>
              <a:gd name="connsiteY33" fmla="*/ 123203 h 5013196"/>
              <a:gd name="connsiteX34" fmla="*/ 5158166 w 12192000"/>
              <a:gd name="connsiteY34" fmla="*/ 139568 h 5013196"/>
              <a:gd name="connsiteX35" fmla="*/ 5271252 w 12192000"/>
              <a:gd name="connsiteY35" fmla="*/ 160738 h 5013196"/>
              <a:gd name="connsiteX36" fmla="*/ 5294438 w 12192000"/>
              <a:gd name="connsiteY36" fmla="*/ 166556 h 5013196"/>
              <a:gd name="connsiteX37" fmla="*/ 5310840 w 12192000"/>
              <a:gd name="connsiteY37" fmla="*/ 176769 h 5013196"/>
              <a:gd name="connsiteX38" fmla="*/ 5311570 w 12192000"/>
              <a:gd name="connsiteY38" fmla="*/ 183681 h 5013196"/>
              <a:gd name="connsiteX39" fmla="*/ 5323756 w 12192000"/>
              <a:gd name="connsiteY39" fmla="*/ 187718 h 5013196"/>
              <a:gd name="connsiteX40" fmla="*/ 5326259 w 12192000"/>
              <a:gd name="connsiteY40" fmla="*/ 189880 h 5013196"/>
              <a:gd name="connsiteX41" fmla="*/ 5341357 w 12192000"/>
              <a:gd name="connsiteY41" fmla="*/ 201193 h 5013196"/>
              <a:gd name="connsiteX42" fmla="*/ 5391908 w 12192000"/>
              <a:gd name="connsiteY42" fmla="*/ 198291 h 5013196"/>
              <a:gd name="connsiteX43" fmla="*/ 5439031 w 12192000"/>
              <a:gd name="connsiteY43" fmla="*/ 216975 h 5013196"/>
              <a:gd name="connsiteX44" fmla="*/ 5640913 w 12192000"/>
              <a:gd name="connsiteY44" fmla="*/ 253028 h 5013196"/>
              <a:gd name="connsiteX45" fmla="*/ 5657312 w 12192000"/>
              <a:gd name="connsiteY45" fmla="*/ 280626 h 5013196"/>
              <a:gd name="connsiteX46" fmla="*/ 5734773 w 12192000"/>
              <a:gd name="connsiteY46" fmla="*/ 303244 h 5013196"/>
              <a:gd name="connsiteX47" fmla="*/ 5877770 w 12192000"/>
              <a:gd name="connsiteY47" fmla="*/ 296965 h 5013196"/>
              <a:gd name="connsiteX48" fmla="*/ 5989615 w 12192000"/>
              <a:gd name="connsiteY48" fmla="*/ 319663 h 5013196"/>
              <a:gd name="connsiteX49" fmla="*/ 5996857 w 12192000"/>
              <a:gd name="connsiteY49" fmla="*/ 323549 h 5013196"/>
              <a:gd name="connsiteX50" fmla="*/ 6037387 w 12192000"/>
              <a:gd name="connsiteY50" fmla="*/ 312526 h 5013196"/>
              <a:gd name="connsiteX51" fmla="*/ 6113074 w 12192000"/>
              <a:gd name="connsiteY51" fmla="*/ 325845 h 5013196"/>
              <a:gd name="connsiteX52" fmla="*/ 6280929 w 12192000"/>
              <a:gd name="connsiteY52" fmla="*/ 350444 h 5013196"/>
              <a:gd name="connsiteX53" fmla="*/ 6298665 w 12192000"/>
              <a:gd name="connsiteY53" fmla="*/ 342931 h 5013196"/>
              <a:gd name="connsiteX54" fmla="*/ 6317326 w 12192000"/>
              <a:gd name="connsiteY54" fmla="*/ 339794 h 5013196"/>
              <a:gd name="connsiteX55" fmla="*/ 6319212 w 12192000"/>
              <a:gd name="connsiteY55" fmla="*/ 341004 h 5013196"/>
              <a:gd name="connsiteX56" fmla="*/ 6339724 w 12192000"/>
              <a:gd name="connsiteY56" fmla="*/ 342098 h 5013196"/>
              <a:gd name="connsiteX57" fmla="*/ 6345010 w 12192000"/>
              <a:gd name="connsiteY57" fmla="*/ 339148 h 5013196"/>
              <a:gd name="connsiteX58" fmla="*/ 6359332 w 12192000"/>
              <a:gd name="connsiteY58" fmla="*/ 338899 h 5013196"/>
              <a:gd name="connsiteX59" fmla="*/ 6388220 w 12192000"/>
              <a:gd name="connsiteY59" fmla="*/ 335714 h 5013196"/>
              <a:gd name="connsiteX60" fmla="*/ 6392994 w 12192000"/>
              <a:gd name="connsiteY60" fmla="*/ 337644 h 5013196"/>
              <a:gd name="connsiteX61" fmla="*/ 6435581 w 12192000"/>
              <a:gd name="connsiteY61" fmla="*/ 336775 h 5013196"/>
              <a:gd name="connsiteX62" fmla="*/ 6435870 w 12192000"/>
              <a:gd name="connsiteY62" fmla="*/ 337963 h 5013196"/>
              <a:gd name="connsiteX63" fmla="*/ 6446571 w 12192000"/>
              <a:gd name="connsiteY63" fmla="*/ 342957 h 5013196"/>
              <a:gd name="connsiteX64" fmla="*/ 6467701 w 12192000"/>
              <a:gd name="connsiteY64" fmla="*/ 349765 h 5013196"/>
              <a:gd name="connsiteX65" fmla="*/ 6512727 w 12192000"/>
              <a:gd name="connsiteY65" fmla="*/ 380305 h 5013196"/>
              <a:gd name="connsiteX66" fmla="*/ 6557094 w 12192000"/>
              <a:gd name="connsiteY66" fmla="*/ 379532 h 5013196"/>
              <a:gd name="connsiteX67" fmla="*/ 6565879 w 12192000"/>
              <a:gd name="connsiteY67" fmla="*/ 380030 h 5013196"/>
              <a:gd name="connsiteX68" fmla="*/ 6565997 w 12192000"/>
              <a:gd name="connsiteY68" fmla="*/ 380310 h 5013196"/>
              <a:gd name="connsiteX69" fmla="*/ 6575147 w 12192000"/>
              <a:gd name="connsiteY69" fmla="*/ 381374 h 5013196"/>
              <a:gd name="connsiteX70" fmla="*/ 6581899 w 12192000"/>
              <a:gd name="connsiteY70" fmla="*/ 380938 h 5013196"/>
              <a:gd name="connsiteX71" fmla="*/ 6598943 w 12192000"/>
              <a:gd name="connsiteY71" fmla="*/ 381906 h 5013196"/>
              <a:gd name="connsiteX72" fmla="*/ 6604421 w 12192000"/>
              <a:gd name="connsiteY72" fmla="*/ 384033 h 5013196"/>
              <a:gd name="connsiteX73" fmla="*/ 6606035 w 12192000"/>
              <a:gd name="connsiteY73" fmla="*/ 387465 h 5013196"/>
              <a:gd name="connsiteX74" fmla="*/ 6607669 w 12192000"/>
              <a:gd name="connsiteY74" fmla="*/ 387186 h 5013196"/>
              <a:gd name="connsiteX75" fmla="*/ 6637532 w 12192000"/>
              <a:gd name="connsiteY75" fmla="*/ 398125 h 5013196"/>
              <a:gd name="connsiteX76" fmla="*/ 6706880 w 12192000"/>
              <a:gd name="connsiteY76" fmla="*/ 412381 h 5013196"/>
              <a:gd name="connsiteX77" fmla="*/ 6747500 w 12192000"/>
              <a:gd name="connsiteY77" fmla="*/ 416386 h 5013196"/>
              <a:gd name="connsiteX78" fmla="*/ 6857783 w 12192000"/>
              <a:gd name="connsiteY78" fmla="*/ 431905 h 5013196"/>
              <a:gd name="connsiteX79" fmla="*/ 6967720 w 12192000"/>
              <a:gd name="connsiteY79" fmla="*/ 450939 h 5013196"/>
              <a:gd name="connsiteX80" fmla="*/ 7018394 w 12192000"/>
              <a:gd name="connsiteY80" fmla="*/ 479831 h 5013196"/>
              <a:gd name="connsiteX81" fmla="*/ 7024679 w 12192000"/>
              <a:gd name="connsiteY81" fmla="*/ 480968 h 5013196"/>
              <a:gd name="connsiteX82" fmla="*/ 7041715 w 12192000"/>
              <a:gd name="connsiteY82" fmla="*/ 479120 h 5013196"/>
              <a:gd name="connsiteX83" fmla="*/ 7048103 w 12192000"/>
              <a:gd name="connsiteY83" fmla="*/ 477610 h 5013196"/>
              <a:gd name="connsiteX84" fmla="*/ 7057490 w 12192000"/>
              <a:gd name="connsiteY84" fmla="*/ 477135 h 5013196"/>
              <a:gd name="connsiteX85" fmla="*/ 7057730 w 12192000"/>
              <a:gd name="connsiteY85" fmla="*/ 477383 h 5013196"/>
              <a:gd name="connsiteX86" fmla="*/ 7066511 w 12192000"/>
              <a:gd name="connsiteY86" fmla="*/ 476432 h 5013196"/>
              <a:gd name="connsiteX87" fmla="*/ 7109401 w 12192000"/>
              <a:gd name="connsiteY87" fmla="*/ 468486 h 5013196"/>
              <a:gd name="connsiteX88" fmla="*/ 7166830 w 12192000"/>
              <a:gd name="connsiteY88" fmla="*/ 490255 h 5013196"/>
              <a:gd name="connsiteX89" fmla="*/ 7190442 w 12192000"/>
              <a:gd name="connsiteY89" fmla="*/ 493308 h 5013196"/>
              <a:gd name="connsiteX90" fmla="*/ 7203083 w 12192000"/>
              <a:gd name="connsiteY90" fmla="*/ 496324 h 5013196"/>
              <a:gd name="connsiteX91" fmla="*/ 7203894 w 12192000"/>
              <a:gd name="connsiteY91" fmla="*/ 497408 h 5013196"/>
              <a:gd name="connsiteX92" fmla="*/ 7245004 w 12192000"/>
              <a:gd name="connsiteY92" fmla="*/ 489662 h 5013196"/>
              <a:gd name="connsiteX93" fmla="*/ 7250514 w 12192000"/>
              <a:gd name="connsiteY93" fmla="*/ 490724 h 5013196"/>
              <a:gd name="connsiteX94" fmla="*/ 7277246 w 12192000"/>
              <a:gd name="connsiteY94" fmla="*/ 483000 h 5013196"/>
              <a:gd name="connsiteX95" fmla="*/ 7291092 w 12192000"/>
              <a:gd name="connsiteY95" fmla="*/ 480435 h 5013196"/>
              <a:gd name="connsiteX96" fmla="*/ 7294933 w 12192000"/>
              <a:gd name="connsiteY96" fmla="*/ 476767 h 5013196"/>
              <a:gd name="connsiteX97" fmla="*/ 7315408 w 12192000"/>
              <a:gd name="connsiteY97" fmla="*/ 474478 h 5013196"/>
              <a:gd name="connsiteX98" fmla="*/ 7317786 w 12192000"/>
              <a:gd name="connsiteY98" fmla="*/ 475324 h 5013196"/>
              <a:gd name="connsiteX99" fmla="*/ 7334572 w 12192000"/>
              <a:gd name="connsiteY99" fmla="*/ 469306 h 5013196"/>
              <a:gd name="connsiteX100" fmla="*/ 7348520 w 12192000"/>
              <a:gd name="connsiteY100" fmla="*/ 459268 h 5013196"/>
              <a:gd name="connsiteX101" fmla="*/ 7522997 w 12192000"/>
              <a:gd name="connsiteY101" fmla="*/ 455427 h 5013196"/>
              <a:gd name="connsiteX102" fmla="*/ 7686985 w 12192000"/>
              <a:gd name="connsiteY102" fmla="*/ 433023 h 5013196"/>
              <a:gd name="connsiteX103" fmla="*/ 7854068 w 12192000"/>
              <a:gd name="connsiteY103" fmla="*/ 422992 h 5013196"/>
              <a:gd name="connsiteX104" fmla="*/ 8034165 w 12192000"/>
              <a:gd name="connsiteY104" fmla="*/ 404917 h 5013196"/>
              <a:gd name="connsiteX105" fmla="*/ 8094381 w 12192000"/>
              <a:gd name="connsiteY105" fmla="*/ 408936 h 5013196"/>
              <a:gd name="connsiteX106" fmla="*/ 8146898 w 12192000"/>
              <a:gd name="connsiteY106" fmla="*/ 391776 h 5013196"/>
              <a:gd name="connsiteX107" fmla="*/ 8168993 w 12192000"/>
              <a:gd name="connsiteY107" fmla="*/ 398048 h 5013196"/>
              <a:gd name="connsiteX108" fmla="*/ 8172809 w 12192000"/>
              <a:gd name="connsiteY108" fmla="*/ 399355 h 5013196"/>
              <a:gd name="connsiteX109" fmla="*/ 8187962 w 12192000"/>
              <a:gd name="connsiteY109" fmla="*/ 399651 h 5013196"/>
              <a:gd name="connsiteX110" fmla="*/ 8192382 w 12192000"/>
              <a:gd name="connsiteY110" fmla="*/ 405910 h 5013196"/>
              <a:gd name="connsiteX111" fmla="*/ 8375192 w 12192000"/>
              <a:gd name="connsiteY111" fmla="*/ 397097 h 5013196"/>
              <a:gd name="connsiteX112" fmla="*/ 8454377 w 12192000"/>
              <a:gd name="connsiteY112" fmla="*/ 393549 h 5013196"/>
              <a:gd name="connsiteX113" fmla="*/ 8484740 w 12192000"/>
              <a:gd name="connsiteY113" fmla="*/ 398377 h 5013196"/>
              <a:gd name="connsiteX114" fmla="*/ 8601673 w 12192000"/>
              <a:gd name="connsiteY114" fmla="*/ 410319 h 5013196"/>
              <a:gd name="connsiteX115" fmla="*/ 8701676 w 12192000"/>
              <a:gd name="connsiteY115" fmla="*/ 414569 h 5013196"/>
              <a:gd name="connsiteX116" fmla="*/ 8773288 w 12192000"/>
              <a:gd name="connsiteY116" fmla="*/ 391295 h 5013196"/>
              <a:gd name="connsiteX117" fmla="*/ 8779909 w 12192000"/>
              <a:gd name="connsiteY117" fmla="*/ 395664 h 5013196"/>
              <a:gd name="connsiteX118" fmla="*/ 8829932 w 12192000"/>
              <a:gd name="connsiteY118" fmla="*/ 392461 h 5013196"/>
              <a:gd name="connsiteX119" fmla="*/ 9003386 w 12192000"/>
              <a:gd name="connsiteY119" fmla="*/ 349460 h 5013196"/>
              <a:gd name="connsiteX120" fmla="*/ 9101185 w 12192000"/>
              <a:gd name="connsiteY120" fmla="*/ 344080 h 5013196"/>
              <a:gd name="connsiteX121" fmla="*/ 9136185 w 12192000"/>
              <a:gd name="connsiteY121" fmla="*/ 347296 h 5013196"/>
              <a:gd name="connsiteX122" fmla="*/ 9194801 w 12192000"/>
              <a:gd name="connsiteY122" fmla="*/ 352367 h 5013196"/>
              <a:gd name="connsiteX123" fmla="*/ 9239316 w 12192000"/>
              <a:gd name="connsiteY123" fmla="*/ 368776 h 5013196"/>
              <a:gd name="connsiteX124" fmla="*/ 9288052 w 12192000"/>
              <a:gd name="connsiteY124" fmla="*/ 368014 h 5013196"/>
              <a:gd name="connsiteX125" fmla="*/ 9298465 w 12192000"/>
              <a:gd name="connsiteY125" fmla="*/ 351514 h 5013196"/>
              <a:gd name="connsiteX126" fmla="*/ 9350892 w 12192000"/>
              <a:gd name="connsiteY126" fmla="*/ 355996 h 5013196"/>
              <a:gd name="connsiteX127" fmla="*/ 9430522 w 12192000"/>
              <a:gd name="connsiteY127" fmla="*/ 364586 h 5013196"/>
              <a:gd name="connsiteX128" fmla="*/ 9476215 w 12192000"/>
              <a:gd name="connsiteY128" fmla="*/ 365325 h 5013196"/>
              <a:gd name="connsiteX129" fmla="*/ 9601276 w 12192000"/>
              <a:gd name="connsiteY129" fmla="*/ 371922 h 5013196"/>
              <a:gd name="connsiteX130" fmla="*/ 9726733 w 12192000"/>
              <a:gd name="connsiteY130" fmla="*/ 382019 h 5013196"/>
              <a:gd name="connsiteX131" fmla="*/ 9802144 w 12192000"/>
              <a:gd name="connsiteY131" fmla="*/ 407697 h 5013196"/>
              <a:gd name="connsiteX132" fmla="*/ 9905153 w 12192000"/>
              <a:gd name="connsiteY132" fmla="*/ 413868 h 5013196"/>
              <a:gd name="connsiteX133" fmla="*/ 9922553 w 12192000"/>
              <a:gd name="connsiteY133" fmla="*/ 417787 h 5013196"/>
              <a:gd name="connsiteX134" fmla="*/ 10044658 w 12192000"/>
              <a:gd name="connsiteY134" fmla="*/ 431295 h 5013196"/>
              <a:gd name="connsiteX135" fmla="*/ 10184585 w 12192000"/>
              <a:gd name="connsiteY135" fmla="*/ 420356 h 5013196"/>
              <a:gd name="connsiteX136" fmla="*/ 10366435 w 12192000"/>
              <a:gd name="connsiteY136" fmla="*/ 475646 h 5013196"/>
              <a:gd name="connsiteX137" fmla="*/ 10688220 w 12192000"/>
              <a:gd name="connsiteY137" fmla="*/ 555476 h 5013196"/>
              <a:gd name="connsiteX138" fmla="*/ 11026690 w 12192000"/>
              <a:gd name="connsiteY138" fmla="*/ 563899 h 5013196"/>
              <a:gd name="connsiteX139" fmla="*/ 11113779 w 12192000"/>
              <a:gd name="connsiteY139" fmla="*/ 547086 h 5013196"/>
              <a:gd name="connsiteX140" fmla="*/ 11369556 w 12192000"/>
              <a:gd name="connsiteY140" fmla="*/ 504937 h 5013196"/>
              <a:gd name="connsiteX141" fmla="*/ 11623342 w 12192000"/>
              <a:gd name="connsiteY141" fmla="*/ 401646 h 5013196"/>
              <a:gd name="connsiteX142" fmla="*/ 11786511 w 12192000"/>
              <a:gd name="connsiteY142" fmla="*/ 371608 h 5013196"/>
              <a:gd name="connsiteX143" fmla="*/ 11862577 w 12192000"/>
              <a:gd name="connsiteY143" fmla="*/ 343767 h 5013196"/>
              <a:gd name="connsiteX144" fmla="*/ 11916612 w 12192000"/>
              <a:gd name="connsiteY144" fmla="*/ 337028 h 5013196"/>
              <a:gd name="connsiteX145" fmla="*/ 11948830 w 12192000"/>
              <a:gd name="connsiteY145" fmla="*/ 331280 h 5013196"/>
              <a:gd name="connsiteX146" fmla="*/ 12001583 w 12192000"/>
              <a:gd name="connsiteY146" fmla="*/ 292861 h 5013196"/>
              <a:gd name="connsiteX147" fmla="*/ 12174977 w 12192000"/>
              <a:gd name="connsiteY147" fmla="*/ 277870 h 5013196"/>
              <a:gd name="connsiteX148" fmla="*/ 12192000 w 12192000"/>
              <a:gd name="connsiteY148" fmla="*/ 269767 h 5013196"/>
              <a:gd name="connsiteX149" fmla="*/ 12192000 w 12192000"/>
              <a:gd name="connsiteY149" fmla="*/ 5013196 h 5013196"/>
              <a:gd name="connsiteX150" fmla="*/ 0 w 12192000"/>
              <a:gd name="connsiteY150" fmla="*/ 5013196 h 5013196"/>
              <a:gd name="connsiteX151" fmla="*/ 0 w 12192000"/>
              <a:gd name="connsiteY151" fmla="*/ 630667 h 5013196"/>
              <a:gd name="connsiteX152" fmla="*/ 11075 w 12192000"/>
              <a:gd name="connsiteY152" fmla="*/ 628396 h 5013196"/>
              <a:gd name="connsiteX153" fmla="*/ 44061 w 12192000"/>
              <a:gd name="connsiteY153" fmla="*/ 621814 h 5013196"/>
              <a:gd name="connsiteX154" fmla="*/ 136694 w 12192000"/>
              <a:gd name="connsiteY154" fmla="*/ 569633 h 5013196"/>
              <a:gd name="connsiteX155" fmla="*/ 170342 w 12192000"/>
              <a:gd name="connsiteY155" fmla="*/ 564295 h 5013196"/>
              <a:gd name="connsiteX156" fmla="*/ 168955 w 12192000"/>
              <a:gd name="connsiteY156" fmla="*/ 555382 h 5013196"/>
              <a:gd name="connsiteX157" fmla="*/ 181474 w 12192000"/>
              <a:gd name="connsiteY157" fmla="*/ 554499 h 5013196"/>
              <a:gd name="connsiteX158" fmla="*/ 209440 w 12192000"/>
              <a:gd name="connsiteY158" fmla="*/ 553779 h 5013196"/>
              <a:gd name="connsiteX159" fmla="*/ 293152 w 12192000"/>
              <a:gd name="connsiteY159" fmla="*/ 549794 h 5013196"/>
              <a:gd name="connsiteX160" fmla="*/ 315693 w 12192000"/>
              <a:gd name="connsiteY160" fmla="*/ 532248 h 5013196"/>
              <a:gd name="connsiteX161" fmla="*/ 337305 w 12192000"/>
              <a:gd name="connsiteY161" fmla="*/ 531590 h 5013196"/>
              <a:gd name="connsiteX162" fmla="*/ 462252 w 12192000"/>
              <a:gd name="connsiteY162" fmla="*/ 506369 h 5013196"/>
              <a:gd name="connsiteX163" fmla="*/ 479457 w 12192000"/>
              <a:gd name="connsiteY163" fmla="*/ 504341 h 5013196"/>
              <a:gd name="connsiteX164" fmla="*/ 488653 w 12192000"/>
              <a:gd name="connsiteY164" fmla="*/ 496475 h 5013196"/>
              <a:gd name="connsiteX165" fmla="*/ 522053 w 12192000"/>
              <a:gd name="connsiteY165" fmla="*/ 494343 h 5013196"/>
              <a:gd name="connsiteX166" fmla="*/ 523520 w 12192000"/>
              <a:gd name="connsiteY166" fmla="*/ 489931 h 5013196"/>
              <a:gd name="connsiteX167" fmla="*/ 632714 w 12192000"/>
              <a:gd name="connsiteY167" fmla="*/ 450319 h 5013196"/>
              <a:gd name="connsiteX168" fmla="*/ 651426 w 12192000"/>
              <a:gd name="connsiteY168" fmla="*/ 443762 h 5013196"/>
              <a:gd name="connsiteX169" fmla="*/ 667724 w 12192000"/>
              <a:gd name="connsiteY169" fmla="*/ 445356 h 5013196"/>
              <a:gd name="connsiteX170" fmla="*/ 757679 w 12192000"/>
              <a:gd name="connsiteY170" fmla="*/ 438363 h 5013196"/>
              <a:gd name="connsiteX171" fmla="*/ 779159 w 12192000"/>
              <a:gd name="connsiteY171" fmla="*/ 441277 h 5013196"/>
              <a:gd name="connsiteX172" fmla="*/ 788293 w 12192000"/>
              <a:gd name="connsiteY172" fmla="*/ 448081 h 5013196"/>
              <a:gd name="connsiteX173" fmla="*/ 822923 w 12192000"/>
              <a:gd name="connsiteY173" fmla="*/ 434292 h 5013196"/>
              <a:gd name="connsiteX174" fmla="*/ 876559 w 12192000"/>
              <a:gd name="connsiteY174" fmla="*/ 424306 h 5013196"/>
              <a:gd name="connsiteX175" fmla="*/ 902011 w 12192000"/>
              <a:gd name="connsiteY175" fmla="*/ 417336 h 5013196"/>
              <a:gd name="connsiteX176" fmla="*/ 922715 w 12192000"/>
              <a:gd name="connsiteY176" fmla="*/ 420917 h 5013196"/>
              <a:gd name="connsiteX177" fmla="*/ 1040139 w 12192000"/>
              <a:gd name="connsiteY177" fmla="*/ 419808 h 5013196"/>
              <a:gd name="connsiteX178" fmla="*/ 1067251 w 12192000"/>
              <a:gd name="connsiteY178" fmla="*/ 425602 h 5013196"/>
              <a:gd name="connsiteX179" fmla="*/ 1080272 w 12192000"/>
              <a:gd name="connsiteY179" fmla="*/ 437887 h 5013196"/>
              <a:gd name="connsiteX180" fmla="*/ 1090219 w 12192000"/>
              <a:gd name="connsiteY180" fmla="*/ 433244 h 5013196"/>
              <a:gd name="connsiteX181" fmla="*/ 1161226 w 12192000"/>
              <a:gd name="connsiteY181" fmla="*/ 431522 h 5013196"/>
              <a:gd name="connsiteX182" fmla="*/ 1207525 w 12192000"/>
              <a:gd name="connsiteY182" fmla="*/ 429257 h 5013196"/>
              <a:gd name="connsiteX183" fmla="*/ 1210030 w 12192000"/>
              <a:gd name="connsiteY183" fmla="*/ 412023 h 5013196"/>
              <a:gd name="connsiteX184" fmla="*/ 1251170 w 12192000"/>
              <a:gd name="connsiteY184" fmla="*/ 405160 h 5013196"/>
              <a:gd name="connsiteX185" fmla="*/ 1295331 w 12192000"/>
              <a:gd name="connsiteY185" fmla="*/ 415400 h 5013196"/>
              <a:gd name="connsiteX186" fmla="*/ 1347118 w 12192000"/>
              <a:gd name="connsiteY186" fmla="*/ 412922 h 5013196"/>
              <a:gd name="connsiteX187" fmla="*/ 1378108 w 12192000"/>
              <a:gd name="connsiteY187" fmla="*/ 411628 h 5013196"/>
              <a:gd name="connsiteX188" fmla="*/ 1459192 w 12192000"/>
              <a:gd name="connsiteY188" fmla="*/ 394137 h 5013196"/>
              <a:gd name="connsiteX189" fmla="*/ 1590120 w 12192000"/>
              <a:gd name="connsiteY189" fmla="*/ 330826 h 5013196"/>
              <a:gd name="connsiteX190" fmla="*/ 1631417 w 12192000"/>
              <a:gd name="connsiteY190" fmla="*/ 321445 h 5013196"/>
              <a:gd name="connsiteX191" fmla="*/ 1638727 w 12192000"/>
              <a:gd name="connsiteY191" fmla="*/ 324828 h 5013196"/>
              <a:gd name="connsiteX192" fmla="*/ 1844438 w 12192000"/>
              <a:gd name="connsiteY192" fmla="*/ 284522 h 5013196"/>
              <a:gd name="connsiteX193" fmla="*/ 1881324 w 12192000"/>
              <a:gd name="connsiteY193" fmla="*/ 281715 h 5013196"/>
              <a:gd name="connsiteX194" fmla="*/ 1908999 w 12192000"/>
              <a:gd name="connsiteY194" fmla="*/ 282556 h 5013196"/>
              <a:gd name="connsiteX195" fmla="*/ 1974956 w 12192000"/>
              <a:gd name="connsiteY195" fmla="*/ 269176 h 5013196"/>
              <a:gd name="connsiteX196" fmla="*/ 2082409 w 12192000"/>
              <a:gd name="connsiteY196" fmla="*/ 240508 h 5013196"/>
              <a:gd name="connsiteX197" fmla="*/ 2105639 w 12192000"/>
              <a:gd name="connsiteY197" fmla="*/ 235866 h 5013196"/>
              <a:gd name="connsiteX198" fmla="*/ 2126992 w 12192000"/>
              <a:gd name="connsiteY198" fmla="*/ 237686 h 5013196"/>
              <a:gd name="connsiteX199" fmla="*/ 2133154 w 12192000"/>
              <a:gd name="connsiteY199" fmla="*/ 243170 h 5013196"/>
              <a:gd name="connsiteX200" fmla="*/ 2146154 w 12192000"/>
              <a:gd name="connsiteY200" fmla="*/ 241550 h 5013196"/>
              <a:gd name="connsiteX201" fmla="*/ 2149901 w 12192000"/>
              <a:gd name="connsiteY201" fmla="*/ 242334 h 5013196"/>
              <a:gd name="connsiteX202" fmla="*/ 2171100 w 12192000"/>
              <a:gd name="connsiteY202" fmla="*/ 245607 h 5013196"/>
              <a:gd name="connsiteX203" fmla="*/ 2209148 w 12192000"/>
              <a:gd name="connsiteY203" fmla="*/ 222443 h 5013196"/>
              <a:gd name="connsiteX204" fmla="*/ 2261889 w 12192000"/>
              <a:gd name="connsiteY204" fmla="*/ 218750 h 5013196"/>
              <a:gd name="connsiteX205" fmla="*/ 2452315 w 12192000"/>
              <a:gd name="connsiteY205" fmla="*/ 166117 h 5013196"/>
              <a:gd name="connsiteX206" fmla="*/ 2487710 w 12192000"/>
              <a:gd name="connsiteY206" fmla="*/ 182485 h 5013196"/>
              <a:gd name="connsiteX207" fmla="*/ 2567870 w 12192000"/>
              <a:gd name="connsiteY207" fmla="*/ 169640 h 5013196"/>
              <a:gd name="connsiteX208" fmla="*/ 2677053 w 12192000"/>
              <a:gd name="connsiteY208" fmla="*/ 105731 h 5013196"/>
              <a:gd name="connsiteX209" fmla="*/ 2823914 w 12192000"/>
              <a:gd name="connsiteY209" fmla="*/ 80085 h 5013196"/>
              <a:gd name="connsiteX210" fmla="*/ 2831912 w 12192000"/>
              <a:gd name="connsiteY210" fmla="*/ 68644 h 5013196"/>
              <a:gd name="connsiteX211" fmla="*/ 2843870 w 12192000"/>
              <a:gd name="connsiteY211" fmla="*/ 60725 h 5013196"/>
              <a:gd name="connsiteX212" fmla="*/ 2846217 w 12192000"/>
              <a:gd name="connsiteY212" fmla="*/ 61243 h 5013196"/>
              <a:gd name="connsiteX213" fmla="*/ 2862745 w 12192000"/>
              <a:gd name="connsiteY213" fmla="*/ 56460 h 5013196"/>
              <a:gd name="connsiteX214" fmla="*/ 2864596 w 12192000"/>
              <a:gd name="connsiteY214" fmla="*/ 52436 h 5013196"/>
              <a:gd name="connsiteX215" fmla="*/ 2875381 w 12192000"/>
              <a:gd name="connsiteY215" fmla="*/ 48221 h 5013196"/>
              <a:gd name="connsiteX216" fmla="*/ 2895139 w 12192000"/>
              <a:gd name="connsiteY216" fmla="*/ 37404 h 5013196"/>
              <a:gd name="connsiteX217" fmla="*/ 2900232 w 12192000"/>
              <a:gd name="connsiteY217" fmla="*/ 37736 h 5013196"/>
              <a:gd name="connsiteX218" fmla="*/ 2932205 w 12192000"/>
              <a:gd name="connsiteY218" fmla="*/ 25091 h 5013196"/>
              <a:gd name="connsiteX219" fmla="*/ 2933310 w 12192000"/>
              <a:gd name="connsiteY219" fmla="*/ 26034 h 5013196"/>
              <a:gd name="connsiteX220" fmla="*/ 2945218 w 12192000"/>
              <a:gd name="connsiteY220" fmla="*/ 27359 h 5013196"/>
              <a:gd name="connsiteX221" fmla="*/ 2966465 w 12192000"/>
              <a:gd name="connsiteY221" fmla="*/ 27335 h 5013196"/>
              <a:gd name="connsiteX222" fmla="*/ 3023668 w 12192000"/>
              <a:gd name="connsiteY222" fmla="*/ 41123 h 5013196"/>
              <a:gd name="connsiteX223" fmla="*/ 3057077 w 12192000"/>
              <a:gd name="connsiteY223" fmla="*/ 28063 h 5013196"/>
              <a:gd name="connsiteX224" fmla="*/ 3151915 w 12192000"/>
              <a:gd name="connsiteY224" fmla="*/ 24461 h 5013196"/>
              <a:gd name="connsiteX225" fmla="*/ 3251671 w 12192000"/>
              <a:gd name="connsiteY225" fmla="*/ 44793 h 5013196"/>
              <a:gd name="connsiteX226" fmla="*/ 3351400 w 12192000"/>
              <a:gd name="connsiteY226" fmla="*/ 45905 h 5013196"/>
              <a:gd name="connsiteX227" fmla="*/ 3387481 w 12192000"/>
              <a:gd name="connsiteY227" fmla="*/ 44661 h 5013196"/>
              <a:gd name="connsiteX228" fmla="*/ 3451923 w 12192000"/>
              <a:gd name="connsiteY228" fmla="*/ 49700 h 5013196"/>
              <a:gd name="connsiteX229" fmla="*/ 3481520 w 12192000"/>
              <a:gd name="connsiteY229" fmla="*/ 56505 h 5013196"/>
              <a:gd name="connsiteX230" fmla="*/ 3482804 w 12192000"/>
              <a:gd name="connsiteY230" fmla="*/ 56030 h 5013196"/>
              <a:gd name="connsiteX231" fmla="*/ 3485495 w 12192000"/>
              <a:gd name="connsiteY231" fmla="*/ 59139 h 5013196"/>
              <a:gd name="connsiteX232" fmla="*/ 3490972 w 12192000"/>
              <a:gd name="connsiteY232" fmla="*/ 60504 h 5013196"/>
              <a:gd name="connsiteX233" fmla="*/ 3505835 w 12192000"/>
              <a:gd name="connsiteY233" fmla="*/ 59295 h 5013196"/>
              <a:gd name="connsiteX234" fmla="*/ 3511410 w 12192000"/>
              <a:gd name="connsiteY234" fmla="*/ 58026 h 5013196"/>
              <a:gd name="connsiteX235" fmla="*/ 3519598 w 12192000"/>
              <a:gd name="connsiteY235" fmla="*/ 57901 h 5013196"/>
              <a:gd name="connsiteX236" fmla="*/ 3519807 w 12192000"/>
              <a:gd name="connsiteY236" fmla="*/ 58156 h 5013196"/>
              <a:gd name="connsiteX237" fmla="*/ 3527466 w 12192000"/>
              <a:gd name="connsiteY237" fmla="*/ 57534 h 5013196"/>
              <a:gd name="connsiteX238" fmla="*/ 3564889 w 12192000"/>
              <a:gd name="connsiteY238" fmla="*/ 51208 h 5013196"/>
              <a:gd name="connsiteX239" fmla="*/ 3614922 w 12192000"/>
              <a:gd name="connsiteY239" fmla="*/ 75022 h 5013196"/>
              <a:gd name="connsiteX240" fmla="*/ 3635506 w 12192000"/>
              <a:gd name="connsiteY240" fmla="*/ 78936 h 5013196"/>
              <a:gd name="connsiteX241" fmla="*/ 3646525 w 12192000"/>
              <a:gd name="connsiteY241" fmla="*/ 82411 h 5013196"/>
              <a:gd name="connsiteX242" fmla="*/ 3647224 w 12192000"/>
              <a:gd name="connsiteY242" fmla="*/ 83521 h 5013196"/>
              <a:gd name="connsiteX243" fmla="*/ 3683100 w 12192000"/>
              <a:gd name="connsiteY243" fmla="*/ 77327 h 5013196"/>
              <a:gd name="connsiteX244" fmla="*/ 3687901 w 12192000"/>
              <a:gd name="connsiteY244" fmla="*/ 78590 h 5013196"/>
              <a:gd name="connsiteX245" fmla="*/ 3711234 w 12192000"/>
              <a:gd name="connsiteY245" fmla="*/ 71883 h 5013196"/>
              <a:gd name="connsiteX246" fmla="*/ 3723318 w 12192000"/>
              <a:gd name="connsiteY246" fmla="*/ 69843 h 5013196"/>
              <a:gd name="connsiteX247" fmla="*/ 3726677 w 12192000"/>
              <a:gd name="connsiteY247" fmla="*/ 66330 h 5013196"/>
              <a:gd name="connsiteX248" fmla="*/ 3744535 w 12192000"/>
              <a:gd name="connsiteY248" fmla="*/ 64808 h 5013196"/>
              <a:gd name="connsiteX249" fmla="*/ 3746608 w 12192000"/>
              <a:gd name="connsiteY249" fmla="*/ 65740 h 5013196"/>
              <a:gd name="connsiteX250" fmla="*/ 3761262 w 12192000"/>
              <a:gd name="connsiteY250" fmla="*/ 60365 h 5013196"/>
              <a:gd name="connsiteX251" fmla="*/ 3773451 w 12192000"/>
              <a:gd name="connsiteY251" fmla="*/ 50884 h 5013196"/>
              <a:gd name="connsiteX252" fmla="*/ 3925626 w 12192000"/>
              <a:gd name="connsiteY252" fmla="*/ 53519 h 5013196"/>
              <a:gd name="connsiteX253" fmla="*/ 4056184 w 12192000"/>
              <a:gd name="connsiteY253" fmla="*/ 12503 h 5013196"/>
              <a:gd name="connsiteX254" fmla="*/ 4142196 w 12192000"/>
              <a:gd name="connsiteY254" fmla="*/ 33 h 50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5013196">
                <a:moveTo>
                  <a:pt x="4142196" y="33"/>
                </a:moveTo>
                <a:cubicBezTo>
                  <a:pt x="4148062" y="-396"/>
                  <a:pt x="4148371" y="3330"/>
                  <a:pt x="4138795" y="15046"/>
                </a:cubicBezTo>
                <a:cubicBezTo>
                  <a:pt x="4157457" y="11498"/>
                  <a:pt x="4177037" y="25445"/>
                  <a:pt x="4166706" y="37291"/>
                </a:cubicBezTo>
                <a:cubicBezTo>
                  <a:pt x="4223118" y="11323"/>
                  <a:pt x="4307498" y="34620"/>
                  <a:pt x="4371550" y="22134"/>
                </a:cubicBezTo>
                <a:cubicBezTo>
                  <a:pt x="4407078" y="48914"/>
                  <a:pt x="4387627" y="23893"/>
                  <a:pt x="4424056" y="28369"/>
                </a:cubicBezTo>
                <a:cubicBezTo>
                  <a:pt x="4413661" y="3313"/>
                  <a:pt x="4468424" y="41731"/>
                  <a:pt x="4469897" y="13218"/>
                </a:cubicBezTo>
                <a:cubicBezTo>
                  <a:pt x="4476479" y="14935"/>
                  <a:pt x="4482810" y="17498"/>
                  <a:pt x="4489151" y="20285"/>
                </a:cubicBezTo>
                <a:lnTo>
                  <a:pt x="4492479" y="21730"/>
                </a:lnTo>
                <a:lnTo>
                  <a:pt x="4505693" y="22584"/>
                </a:lnTo>
                <a:lnTo>
                  <a:pt x="4509529" y="28985"/>
                </a:lnTo>
                <a:lnTo>
                  <a:pt x="4529499" y="34687"/>
                </a:lnTo>
                <a:cubicBezTo>
                  <a:pt x="4536963" y="35869"/>
                  <a:pt x="4544973" y="36029"/>
                  <a:pt x="4553795" y="34541"/>
                </a:cubicBezTo>
                <a:cubicBezTo>
                  <a:pt x="4575351" y="22864"/>
                  <a:pt x="4609487" y="36086"/>
                  <a:pt x="4640118" y="34699"/>
                </a:cubicBezTo>
                <a:lnTo>
                  <a:pt x="4654127" y="30952"/>
                </a:lnTo>
                <a:lnTo>
                  <a:pt x="4700168" y="35953"/>
                </a:lnTo>
                <a:cubicBezTo>
                  <a:pt x="4713264" y="36848"/>
                  <a:pt x="4726846" y="37197"/>
                  <a:pt x="4741127" y="36527"/>
                </a:cubicBezTo>
                <a:lnTo>
                  <a:pt x="4767598" y="33272"/>
                </a:lnTo>
                <a:lnTo>
                  <a:pt x="4774592" y="35449"/>
                </a:lnTo>
                <a:cubicBezTo>
                  <a:pt x="4786697" y="34976"/>
                  <a:pt x="4802577" y="26578"/>
                  <a:pt x="4801328" y="36454"/>
                </a:cubicBezTo>
                <a:lnTo>
                  <a:pt x="4814870" y="32797"/>
                </a:lnTo>
                <a:lnTo>
                  <a:pt x="4828440" y="40415"/>
                </a:lnTo>
                <a:cubicBezTo>
                  <a:pt x="4829942" y="42215"/>
                  <a:pt x="4831084" y="44138"/>
                  <a:pt x="4831826" y="46118"/>
                </a:cubicBezTo>
                <a:lnTo>
                  <a:pt x="4850785" y="43190"/>
                </a:lnTo>
                <a:lnTo>
                  <a:pt x="4866468" y="48539"/>
                </a:lnTo>
                <a:lnTo>
                  <a:pt x="4879983" y="44615"/>
                </a:lnTo>
                <a:lnTo>
                  <a:pt x="4885635" y="45342"/>
                </a:lnTo>
                <a:lnTo>
                  <a:pt x="4899698" y="47876"/>
                </a:lnTo>
                <a:cubicBezTo>
                  <a:pt x="4906918" y="49699"/>
                  <a:pt x="4915001" y="51908"/>
                  <a:pt x="4923986" y="53632"/>
                </a:cubicBezTo>
                <a:lnTo>
                  <a:pt x="4931544" y="54358"/>
                </a:lnTo>
                <a:lnTo>
                  <a:pt x="4948135" y="63529"/>
                </a:lnTo>
                <a:cubicBezTo>
                  <a:pt x="4960212" y="70470"/>
                  <a:pt x="4969702" y="75124"/>
                  <a:pt x="4980068" y="71052"/>
                </a:cubicBezTo>
                <a:cubicBezTo>
                  <a:pt x="4998023" y="79978"/>
                  <a:pt x="5010918" y="105669"/>
                  <a:pt x="5036541" y="98293"/>
                </a:cubicBezTo>
                <a:cubicBezTo>
                  <a:pt x="5028940" y="110173"/>
                  <a:pt x="5065159" y="99199"/>
                  <a:pt x="5069678" y="111179"/>
                </a:cubicBezTo>
                <a:cubicBezTo>
                  <a:pt x="5071842" y="120855"/>
                  <a:pt x="5083332" y="119782"/>
                  <a:pt x="5092160" y="123203"/>
                </a:cubicBezTo>
                <a:cubicBezTo>
                  <a:pt x="5098585" y="133008"/>
                  <a:pt x="5142841" y="141271"/>
                  <a:pt x="5158166" y="139568"/>
                </a:cubicBezTo>
                <a:cubicBezTo>
                  <a:pt x="5201256" y="128920"/>
                  <a:pt x="5236783" y="168222"/>
                  <a:pt x="5271252" y="160738"/>
                </a:cubicBezTo>
                <a:cubicBezTo>
                  <a:pt x="5280328" y="161512"/>
                  <a:pt x="5287877" y="163623"/>
                  <a:pt x="5294438" y="166556"/>
                </a:cubicBezTo>
                <a:lnTo>
                  <a:pt x="5310840" y="176769"/>
                </a:lnTo>
                <a:cubicBezTo>
                  <a:pt x="5311084" y="179074"/>
                  <a:pt x="5311328" y="181377"/>
                  <a:pt x="5311570" y="183681"/>
                </a:cubicBezTo>
                <a:lnTo>
                  <a:pt x="5323756" y="187718"/>
                </a:lnTo>
                <a:lnTo>
                  <a:pt x="5326259" y="189880"/>
                </a:lnTo>
                <a:cubicBezTo>
                  <a:pt x="5331024" y="194034"/>
                  <a:pt x="5335878" y="197977"/>
                  <a:pt x="5341357" y="201193"/>
                </a:cubicBezTo>
                <a:cubicBezTo>
                  <a:pt x="5355787" y="174949"/>
                  <a:pt x="5390353" y="224216"/>
                  <a:pt x="5391908" y="198291"/>
                </a:cubicBezTo>
                <a:cubicBezTo>
                  <a:pt x="5424533" y="211393"/>
                  <a:pt x="5417454" y="183279"/>
                  <a:pt x="5439031" y="216975"/>
                </a:cubicBezTo>
                <a:cubicBezTo>
                  <a:pt x="5505697" y="221021"/>
                  <a:pt x="5575360" y="263433"/>
                  <a:pt x="5640913" y="253028"/>
                </a:cubicBezTo>
                <a:cubicBezTo>
                  <a:pt x="5625666" y="261550"/>
                  <a:pt x="5637932" y="279363"/>
                  <a:pt x="5657312" y="280626"/>
                </a:cubicBezTo>
                <a:cubicBezTo>
                  <a:pt x="5599451" y="314971"/>
                  <a:pt x="5750508" y="268765"/>
                  <a:pt x="5734773" y="303244"/>
                </a:cubicBezTo>
                <a:cubicBezTo>
                  <a:pt x="5761561" y="276899"/>
                  <a:pt x="5869387" y="261233"/>
                  <a:pt x="5877770" y="296965"/>
                </a:cubicBezTo>
                <a:cubicBezTo>
                  <a:pt x="5915819" y="308827"/>
                  <a:pt x="5955621" y="307835"/>
                  <a:pt x="5989615" y="319663"/>
                </a:cubicBezTo>
                <a:lnTo>
                  <a:pt x="5996857" y="323549"/>
                </a:lnTo>
                <a:lnTo>
                  <a:pt x="6037387" y="312526"/>
                </a:lnTo>
                <a:cubicBezTo>
                  <a:pt x="6073044" y="306507"/>
                  <a:pt x="6106738" y="308466"/>
                  <a:pt x="6113074" y="325845"/>
                </a:cubicBezTo>
                <a:cubicBezTo>
                  <a:pt x="6172518" y="336304"/>
                  <a:pt x="6233561" y="323646"/>
                  <a:pt x="6280929" y="350444"/>
                </a:cubicBezTo>
                <a:cubicBezTo>
                  <a:pt x="6286383" y="347055"/>
                  <a:pt x="6292357" y="344643"/>
                  <a:pt x="6298665" y="342931"/>
                </a:cubicBezTo>
                <a:lnTo>
                  <a:pt x="6317326" y="339794"/>
                </a:lnTo>
                <a:lnTo>
                  <a:pt x="6319212" y="341004"/>
                </a:lnTo>
                <a:cubicBezTo>
                  <a:pt x="6328393" y="343898"/>
                  <a:pt x="6334701" y="343685"/>
                  <a:pt x="6339724" y="342098"/>
                </a:cubicBezTo>
                <a:lnTo>
                  <a:pt x="6345010" y="339148"/>
                </a:lnTo>
                <a:lnTo>
                  <a:pt x="6359332" y="338899"/>
                </a:lnTo>
                <a:lnTo>
                  <a:pt x="6388220" y="335714"/>
                </a:lnTo>
                <a:lnTo>
                  <a:pt x="6392994" y="337644"/>
                </a:lnTo>
                <a:lnTo>
                  <a:pt x="6435581" y="336775"/>
                </a:lnTo>
                <a:cubicBezTo>
                  <a:pt x="6435677" y="337170"/>
                  <a:pt x="6435772" y="337567"/>
                  <a:pt x="6435870" y="337963"/>
                </a:cubicBezTo>
                <a:cubicBezTo>
                  <a:pt x="6437488" y="340605"/>
                  <a:pt x="6440513" y="342516"/>
                  <a:pt x="6446571" y="342957"/>
                </a:cubicBezTo>
                <a:cubicBezTo>
                  <a:pt x="6432902" y="359852"/>
                  <a:pt x="6448636" y="349961"/>
                  <a:pt x="6467701" y="349765"/>
                </a:cubicBezTo>
                <a:cubicBezTo>
                  <a:pt x="6450726" y="375964"/>
                  <a:pt x="6507518" y="364791"/>
                  <a:pt x="6512727" y="380305"/>
                </a:cubicBezTo>
                <a:cubicBezTo>
                  <a:pt x="6527112" y="379570"/>
                  <a:pt x="6542020" y="379271"/>
                  <a:pt x="6557094" y="379532"/>
                </a:cubicBezTo>
                <a:lnTo>
                  <a:pt x="6565879" y="380030"/>
                </a:lnTo>
                <a:cubicBezTo>
                  <a:pt x="6565919" y="380123"/>
                  <a:pt x="6565958" y="380216"/>
                  <a:pt x="6565997" y="380310"/>
                </a:cubicBezTo>
                <a:cubicBezTo>
                  <a:pt x="6567779" y="380994"/>
                  <a:pt x="6570621" y="381376"/>
                  <a:pt x="6575147" y="381374"/>
                </a:cubicBezTo>
                <a:lnTo>
                  <a:pt x="6581899" y="380938"/>
                </a:lnTo>
                <a:lnTo>
                  <a:pt x="6598943" y="381906"/>
                </a:lnTo>
                <a:lnTo>
                  <a:pt x="6604421" y="384033"/>
                </a:lnTo>
                <a:lnTo>
                  <a:pt x="6606035" y="387465"/>
                </a:lnTo>
                <a:lnTo>
                  <a:pt x="6607669" y="387186"/>
                </a:lnTo>
                <a:cubicBezTo>
                  <a:pt x="6620475" y="382131"/>
                  <a:pt x="6625312" y="374007"/>
                  <a:pt x="6637532" y="398125"/>
                </a:cubicBezTo>
                <a:cubicBezTo>
                  <a:pt x="6666345" y="390437"/>
                  <a:pt x="6669861" y="404891"/>
                  <a:pt x="6706880" y="412381"/>
                </a:cubicBezTo>
                <a:cubicBezTo>
                  <a:pt x="6723837" y="404468"/>
                  <a:pt x="6736071" y="408511"/>
                  <a:pt x="6747500" y="416386"/>
                </a:cubicBezTo>
                <a:cubicBezTo>
                  <a:pt x="6784745" y="414659"/>
                  <a:pt x="6816872" y="426761"/>
                  <a:pt x="6857783" y="431905"/>
                </a:cubicBezTo>
                <a:cubicBezTo>
                  <a:pt x="6903934" y="423229"/>
                  <a:pt x="6923989" y="445532"/>
                  <a:pt x="6967720" y="450939"/>
                </a:cubicBezTo>
                <a:cubicBezTo>
                  <a:pt x="7008578" y="433412"/>
                  <a:pt x="6996867" y="470461"/>
                  <a:pt x="7018394" y="479831"/>
                </a:cubicBezTo>
                <a:lnTo>
                  <a:pt x="7024679" y="480968"/>
                </a:lnTo>
                <a:lnTo>
                  <a:pt x="7041715" y="479120"/>
                </a:lnTo>
                <a:lnTo>
                  <a:pt x="7048103" y="477610"/>
                </a:lnTo>
                <a:cubicBezTo>
                  <a:pt x="7052510" y="476872"/>
                  <a:pt x="7055450" y="476773"/>
                  <a:pt x="7057490" y="477135"/>
                </a:cubicBezTo>
                <a:lnTo>
                  <a:pt x="7057730" y="477383"/>
                </a:lnTo>
                <a:lnTo>
                  <a:pt x="7066511" y="476432"/>
                </a:lnTo>
                <a:cubicBezTo>
                  <a:pt x="7081316" y="474229"/>
                  <a:pt x="7095708" y="471522"/>
                  <a:pt x="7109401" y="468486"/>
                </a:cubicBezTo>
                <a:cubicBezTo>
                  <a:pt x="7121361" y="482413"/>
                  <a:pt x="7171741" y="462549"/>
                  <a:pt x="7166830" y="490255"/>
                </a:cubicBezTo>
                <a:cubicBezTo>
                  <a:pt x="7185318" y="486971"/>
                  <a:pt x="7196261" y="474996"/>
                  <a:pt x="7190442" y="493308"/>
                </a:cubicBezTo>
                <a:cubicBezTo>
                  <a:pt x="7196540" y="492742"/>
                  <a:pt x="7200336" y="494071"/>
                  <a:pt x="7203083" y="496324"/>
                </a:cubicBezTo>
                <a:lnTo>
                  <a:pt x="7203894" y="497408"/>
                </a:lnTo>
                <a:lnTo>
                  <a:pt x="7245004" y="489662"/>
                </a:lnTo>
                <a:lnTo>
                  <a:pt x="7250514" y="490724"/>
                </a:lnTo>
                <a:lnTo>
                  <a:pt x="7277246" y="483000"/>
                </a:lnTo>
                <a:lnTo>
                  <a:pt x="7291092" y="480435"/>
                </a:lnTo>
                <a:lnTo>
                  <a:pt x="7294933" y="476767"/>
                </a:lnTo>
                <a:cubicBezTo>
                  <a:pt x="7299121" y="474441"/>
                  <a:pt x="7305176" y="473213"/>
                  <a:pt x="7315408" y="474478"/>
                </a:cubicBezTo>
                <a:lnTo>
                  <a:pt x="7317786" y="475324"/>
                </a:lnTo>
                <a:lnTo>
                  <a:pt x="7334572" y="469306"/>
                </a:lnTo>
                <a:cubicBezTo>
                  <a:pt x="7339959" y="466649"/>
                  <a:pt x="7344710" y="463382"/>
                  <a:pt x="7348520" y="459268"/>
                </a:cubicBezTo>
                <a:cubicBezTo>
                  <a:pt x="7406571" y="477093"/>
                  <a:pt x="7460434" y="455124"/>
                  <a:pt x="7522997" y="455427"/>
                </a:cubicBezTo>
                <a:cubicBezTo>
                  <a:pt x="7592791" y="446837"/>
                  <a:pt x="7640927" y="437451"/>
                  <a:pt x="7686985" y="433023"/>
                </a:cubicBezTo>
                <a:cubicBezTo>
                  <a:pt x="7708370" y="428668"/>
                  <a:pt x="7865878" y="410662"/>
                  <a:pt x="7854068" y="422992"/>
                </a:cubicBezTo>
                <a:cubicBezTo>
                  <a:pt x="7918669" y="394524"/>
                  <a:pt x="7960767" y="420179"/>
                  <a:pt x="8034165" y="404917"/>
                </a:cubicBezTo>
                <a:cubicBezTo>
                  <a:pt x="8074975" y="430280"/>
                  <a:pt x="8052607" y="405995"/>
                  <a:pt x="8094381" y="408936"/>
                </a:cubicBezTo>
                <a:cubicBezTo>
                  <a:pt x="8082391" y="384233"/>
                  <a:pt x="8145291" y="420455"/>
                  <a:pt x="8146898" y="391776"/>
                </a:cubicBezTo>
                <a:cubicBezTo>
                  <a:pt x="8154450" y="393217"/>
                  <a:pt x="8161714" y="395521"/>
                  <a:pt x="8168993" y="398048"/>
                </a:cubicBezTo>
                <a:lnTo>
                  <a:pt x="8172809" y="399355"/>
                </a:lnTo>
                <a:lnTo>
                  <a:pt x="8187962" y="399651"/>
                </a:lnTo>
                <a:lnTo>
                  <a:pt x="8192382" y="405910"/>
                </a:lnTo>
                <a:lnTo>
                  <a:pt x="8375192" y="397097"/>
                </a:lnTo>
                <a:cubicBezTo>
                  <a:pt x="8390681" y="391124"/>
                  <a:pt x="8442343" y="386212"/>
                  <a:pt x="8454377" y="393549"/>
                </a:cubicBezTo>
                <a:cubicBezTo>
                  <a:pt x="8465613" y="394229"/>
                  <a:pt x="8477337" y="389940"/>
                  <a:pt x="8484740" y="398377"/>
                </a:cubicBezTo>
                <a:cubicBezTo>
                  <a:pt x="8509291" y="401173"/>
                  <a:pt x="8565518" y="407621"/>
                  <a:pt x="8601673" y="410319"/>
                </a:cubicBezTo>
                <a:cubicBezTo>
                  <a:pt x="8619550" y="396781"/>
                  <a:pt x="8652058" y="416886"/>
                  <a:pt x="8701676" y="414569"/>
                </a:cubicBezTo>
                <a:cubicBezTo>
                  <a:pt x="8721163" y="399040"/>
                  <a:pt x="8735137" y="413192"/>
                  <a:pt x="8773288" y="391295"/>
                </a:cubicBezTo>
                <a:cubicBezTo>
                  <a:pt x="8775124" y="392937"/>
                  <a:pt x="8777353" y="394408"/>
                  <a:pt x="8779909" y="395664"/>
                </a:cubicBezTo>
                <a:cubicBezTo>
                  <a:pt x="8794759" y="402954"/>
                  <a:pt x="8817153" y="401520"/>
                  <a:pt x="8829932" y="392461"/>
                </a:cubicBezTo>
                <a:cubicBezTo>
                  <a:pt x="8891235" y="362336"/>
                  <a:pt x="8949370" y="358860"/>
                  <a:pt x="9003386" y="349460"/>
                </a:cubicBezTo>
                <a:cubicBezTo>
                  <a:pt x="9064740" y="341657"/>
                  <a:pt x="9026331" y="373992"/>
                  <a:pt x="9101185" y="344080"/>
                </a:cubicBezTo>
                <a:cubicBezTo>
                  <a:pt x="9110310" y="353604"/>
                  <a:pt x="9120116" y="353365"/>
                  <a:pt x="9136185" y="347296"/>
                </a:cubicBezTo>
                <a:cubicBezTo>
                  <a:pt x="9166057" y="344262"/>
                  <a:pt x="9165783" y="369927"/>
                  <a:pt x="9194801" y="352367"/>
                </a:cubicBezTo>
                <a:cubicBezTo>
                  <a:pt x="9190472" y="366462"/>
                  <a:pt x="9252023" y="353523"/>
                  <a:pt x="9239316" y="368776"/>
                </a:cubicBezTo>
                <a:cubicBezTo>
                  <a:pt x="9259813" y="379833"/>
                  <a:pt x="9267827" y="358579"/>
                  <a:pt x="9288052" y="368014"/>
                </a:cubicBezTo>
                <a:cubicBezTo>
                  <a:pt x="9310099" y="368953"/>
                  <a:pt x="9274359" y="354287"/>
                  <a:pt x="9298465" y="351514"/>
                </a:cubicBezTo>
                <a:cubicBezTo>
                  <a:pt x="9327883" y="350627"/>
                  <a:pt x="9325850" y="325510"/>
                  <a:pt x="9350892" y="355996"/>
                </a:cubicBezTo>
                <a:lnTo>
                  <a:pt x="9430522" y="364586"/>
                </a:lnTo>
                <a:cubicBezTo>
                  <a:pt x="9447485" y="355425"/>
                  <a:pt x="9461870" y="358450"/>
                  <a:pt x="9476215" y="365325"/>
                </a:cubicBezTo>
                <a:cubicBezTo>
                  <a:pt x="9516917" y="360669"/>
                  <a:pt x="9555019" y="370080"/>
                  <a:pt x="9601276" y="371922"/>
                </a:cubicBezTo>
                <a:cubicBezTo>
                  <a:pt x="9650279" y="359692"/>
                  <a:pt x="9677305" y="380141"/>
                  <a:pt x="9726733" y="382019"/>
                </a:cubicBezTo>
                <a:cubicBezTo>
                  <a:pt x="9773839" y="358530"/>
                  <a:pt x="9760877" y="410908"/>
                  <a:pt x="9802144" y="407697"/>
                </a:cubicBezTo>
                <a:cubicBezTo>
                  <a:pt x="9868120" y="385365"/>
                  <a:pt x="9801669" y="424896"/>
                  <a:pt x="9905153" y="413868"/>
                </a:cubicBezTo>
                <a:cubicBezTo>
                  <a:pt x="9910811" y="410359"/>
                  <a:pt x="9923612" y="413238"/>
                  <a:pt x="9922553" y="417787"/>
                </a:cubicBezTo>
                <a:cubicBezTo>
                  <a:pt x="9945213" y="415195"/>
                  <a:pt x="10012509" y="437971"/>
                  <a:pt x="10044658" y="431295"/>
                </a:cubicBezTo>
                <a:cubicBezTo>
                  <a:pt x="10108994" y="441322"/>
                  <a:pt x="10138326" y="418598"/>
                  <a:pt x="10184585" y="420356"/>
                </a:cubicBezTo>
                <a:cubicBezTo>
                  <a:pt x="10238805" y="433245"/>
                  <a:pt x="10270973" y="446023"/>
                  <a:pt x="10366435" y="475646"/>
                </a:cubicBezTo>
                <a:lnTo>
                  <a:pt x="10688220" y="555476"/>
                </a:lnTo>
                <a:cubicBezTo>
                  <a:pt x="10812002" y="626549"/>
                  <a:pt x="10955764" y="565297"/>
                  <a:pt x="11026690" y="563899"/>
                </a:cubicBezTo>
                <a:cubicBezTo>
                  <a:pt x="11053150" y="535972"/>
                  <a:pt x="11079708" y="560938"/>
                  <a:pt x="11113779" y="547086"/>
                </a:cubicBezTo>
                <a:cubicBezTo>
                  <a:pt x="11191398" y="533240"/>
                  <a:pt x="11265999" y="496724"/>
                  <a:pt x="11369556" y="504937"/>
                </a:cubicBezTo>
                <a:cubicBezTo>
                  <a:pt x="11406977" y="422376"/>
                  <a:pt x="11530972" y="456417"/>
                  <a:pt x="11623342" y="401646"/>
                </a:cubicBezTo>
                <a:cubicBezTo>
                  <a:pt x="11678749" y="386540"/>
                  <a:pt x="11771467" y="415601"/>
                  <a:pt x="11786511" y="371608"/>
                </a:cubicBezTo>
                <a:cubicBezTo>
                  <a:pt x="11815065" y="394479"/>
                  <a:pt x="11834769" y="350469"/>
                  <a:pt x="11862577" y="343767"/>
                </a:cubicBezTo>
                <a:cubicBezTo>
                  <a:pt x="11886839" y="357655"/>
                  <a:pt x="11896496" y="342356"/>
                  <a:pt x="11916612" y="337028"/>
                </a:cubicBezTo>
                <a:cubicBezTo>
                  <a:pt x="11926953" y="346090"/>
                  <a:pt x="11944208" y="343709"/>
                  <a:pt x="11948830" y="331280"/>
                </a:cubicBezTo>
                <a:cubicBezTo>
                  <a:pt x="11937556" y="304981"/>
                  <a:pt x="11999127" y="312097"/>
                  <a:pt x="12001583" y="292861"/>
                </a:cubicBezTo>
                <a:cubicBezTo>
                  <a:pt x="12027437" y="287117"/>
                  <a:pt x="12120562" y="289932"/>
                  <a:pt x="12174977" y="277870"/>
                </a:cubicBezTo>
                <a:lnTo>
                  <a:pt x="12192000" y="269767"/>
                </a:lnTo>
                <a:lnTo>
                  <a:pt x="12192000" y="5013196"/>
                </a:lnTo>
                <a:lnTo>
                  <a:pt x="0" y="5013196"/>
                </a:lnTo>
                <a:lnTo>
                  <a:pt x="0" y="630667"/>
                </a:lnTo>
                <a:lnTo>
                  <a:pt x="11075" y="628396"/>
                </a:lnTo>
                <a:cubicBezTo>
                  <a:pt x="23002" y="626376"/>
                  <a:pt x="33255" y="624731"/>
                  <a:pt x="44061" y="621814"/>
                </a:cubicBezTo>
                <a:cubicBezTo>
                  <a:pt x="78982" y="608550"/>
                  <a:pt x="115649" y="579219"/>
                  <a:pt x="136694" y="569633"/>
                </a:cubicBezTo>
                <a:lnTo>
                  <a:pt x="170342" y="564295"/>
                </a:lnTo>
                <a:cubicBezTo>
                  <a:pt x="169880" y="561325"/>
                  <a:pt x="169417" y="558353"/>
                  <a:pt x="168955" y="555382"/>
                </a:cubicBezTo>
                <a:lnTo>
                  <a:pt x="181474" y="554499"/>
                </a:lnTo>
                <a:lnTo>
                  <a:pt x="209440" y="553779"/>
                </a:lnTo>
                <a:cubicBezTo>
                  <a:pt x="226869" y="552113"/>
                  <a:pt x="275442" y="553383"/>
                  <a:pt x="293152" y="549794"/>
                </a:cubicBezTo>
                <a:cubicBezTo>
                  <a:pt x="298104" y="540169"/>
                  <a:pt x="305921" y="534831"/>
                  <a:pt x="315693" y="532248"/>
                </a:cubicBezTo>
                <a:lnTo>
                  <a:pt x="337305" y="531590"/>
                </a:lnTo>
                <a:lnTo>
                  <a:pt x="462252" y="506369"/>
                </a:lnTo>
                <a:lnTo>
                  <a:pt x="479457" y="504341"/>
                </a:lnTo>
                <a:lnTo>
                  <a:pt x="488653" y="496475"/>
                </a:lnTo>
                <a:cubicBezTo>
                  <a:pt x="495751" y="494808"/>
                  <a:pt x="516240" y="495433"/>
                  <a:pt x="522053" y="494343"/>
                </a:cubicBezTo>
                <a:lnTo>
                  <a:pt x="523520" y="489931"/>
                </a:lnTo>
                <a:cubicBezTo>
                  <a:pt x="541965" y="482593"/>
                  <a:pt x="611396" y="458013"/>
                  <a:pt x="632714" y="450319"/>
                </a:cubicBezTo>
                <a:cubicBezTo>
                  <a:pt x="637120" y="456979"/>
                  <a:pt x="646523" y="446165"/>
                  <a:pt x="651426" y="443762"/>
                </a:cubicBezTo>
                <a:cubicBezTo>
                  <a:pt x="652273" y="448286"/>
                  <a:pt x="664268" y="449456"/>
                  <a:pt x="667724" y="445356"/>
                </a:cubicBezTo>
                <a:cubicBezTo>
                  <a:pt x="751466" y="421701"/>
                  <a:pt x="710176" y="468211"/>
                  <a:pt x="757679" y="438363"/>
                </a:cubicBezTo>
                <a:cubicBezTo>
                  <a:pt x="766141" y="436289"/>
                  <a:pt x="773060" y="437997"/>
                  <a:pt x="779159" y="441277"/>
                </a:cubicBezTo>
                <a:lnTo>
                  <a:pt x="788293" y="448081"/>
                </a:lnTo>
                <a:lnTo>
                  <a:pt x="822923" y="434292"/>
                </a:lnTo>
                <a:cubicBezTo>
                  <a:pt x="840014" y="429396"/>
                  <a:pt x="858036" y="426029"/>
                  <a:pt x="876559" y="424306"/>
                </a:cubicBezTo>
                <a:cubicBezTo>
                  <a:pt x="880889" y="433506"/>
                  <a:pt x="895209" y="420068"/>
                  <a:pt x="902011" y="417336"/>
                </a:cubicBezTo>
                <a:cubicBezTo>
                  <a:pt x="902191" y="423390"/>
                  <a:pt x="917419" y="426022"/>
                  <a:pt x="922715" y="420917"/>
                </a:cubicBezTo>
                <a:cubicBezTo>
                  <a:pt x="1035495" y="397234"/>
                  <a:pt x="972839" y="454951"/>
                  <a:pt x="1040139" y="419808"/>
                </a:cubicBezTo>
                <a:cubicBezTo>
                  <a:pt x="1051469" y="417835"/>
                  <a:pt x="1060048" y="420716"/>
                  <a:pt x="1067251" y="425602"/>
                </a:cubicBezTo>
                <a:lnTo>
                  <a:pt x="1080272" y="437887"/>
                </a:lnTo>
                <a:lnTo>
                  <a:pt x="1090219" y="433244"/>
                </a:lnTo>
                <a:cubicBezTo>
                  <a:pt x="1128054" y="432213"/>
                  <a:pt x="1139443" y="444840"/>
                  <a:pt x="1161226" y="431522"/>
                </a:cubicBezTo>
                <a:cubicBezTo>
                  <a:pt x="1194247" y="457797"/>
                  <a:pt x="1182853" y="433812"/>
                  <a:pt x="1207525" y="429257"/>
                </a:cubicBezTo>
                <a:cubicBezTo>
                  <a:pt x="1226951" y="423550"/>
                  <a:pt x="1190923" y="413889"/>
                  <a:pt x="1210030" y="412023"/>
                </a:cubicBezTo>
                <a:cubicBezTo>
                  <a:pt x="1230853" y="418586"/>
                  <a:pt x="1229491" y="397066"/>
                  <a:pt x="1251170" y="405160"/>
                </a:cubicBezTo>
                <a:cubicBezTo>
                  <a:pt x="1246235" y="421478"/>
                  <a:pt x="1293590" y="401251"/>
                  <a:pt x="1295331" y="415400"/>
                </a:cubicBezTo>
                <a:cubicBezTo>
                  <a:pt x="1313247" y="394801"/>
                  <a:pt x="1322885" y="419606"/>
                  <a:pt x="1347118" y="412922"/>
                </a:cubicBezTo>
                <a:cubicBezTo>
                  <a:pt x="1358442" y="405047"/>
                  <a:pt x="1366690" y="403583"/>
                  <a:pt x="1378108" y="411628"/>
                </a:cubicBezTo>
                <a:cubicBezTo>
                  <a:pt x="1430244" y="373345"/>
                  <a:pt x="1410029" y="409382"/>
                  <a:pt x="1459192" y="394137"/>
                </a:cubicBezTo>
                <a:cubicBezTo>
                  <a:pt x="1501499" y="378273"/>
                  <a:pt x="1549591" y="367610"/>
                  <a:pt x="1590120" y="330826"/>
                </a:cubicBezTo>
                <a:cubicBezTo>
                  <a:pt x="1597495" y="320478"/>
                  <a:pt x="1615987" y="316279"/>
                  <a:pt x="1631417" y="321445"/>
                </a:cubicBezTo>
                <a:cubicBezTo>
                  <a:pt x="1634069" y="322335"/>
                  <a:pt x="1636534" y="323476"/>
                  <a:pt x="1638727" y="324828"/>
                </a:cubicBezTo>
                <a:cubicBezTo>
                  <a:pt x="1674229" y="318675"/>
                  <a:pt x="1804005" y="291708"/>
                  <a:pt x="1844438" y="284522"/>
                </a:cubicBezTo>
                <a:cubicBezTo>
                  <a:pt x="1847960" y="297582"/>
                  <a:pt x="1868036" y="273541"/>
                  <a:pt x="1881324" y="281715"/>
                </a:cubicBezTo>
                <a:cubicBezTo>
                  <a:pt x="1890865" y="288925"/>
                  <a:pt x="1899182" y="283313"/>
                  <a:pt x="1908999" y="282556"/>
                </a:cubicBezTo>
                <a:cubicBezTo>
                  <a:pt x="1922050" y="288125"/>
                  <a:pt x="1964084" y="276888"/>
                  <a:pt x="1974956" y="269176"/>
                </a:cubicBezTo>
                <a:cubicBezTo>
                  <a:pt x="2000789" y="242591"/>
                  <a:pt x="2060915" y="260908"/>
                  <a:pt x="2082409" y="240508"/>
                </a:cubicBezTo>
                <a:cubicBezTo>
                  <a:pt x="2090286" y="237431"/>
                  <a:pt x="2098026" y="236104"/>
                  <a:pt x="2105639" y="235866"/>
                </a:cubicBezTo>
                <a:lnTo>
                  <a:pt x="2126992" y="237686"/>
                </a:lnTo>
                <a:lnTo>
                  <a:pt x="2133154" y="243170"/>
                </a:lnTo>
                <a:lnTo>
                  <a:pt x="2146154" y="241550"/>
                </a:lnTo>
                <a:lnTo>
                  <a:pt x="2149901" y="242334"/>
                </a:lnTo>
                <a:cubicBezTo>
                  <a:pt x="2157061" y="243856"/>
                  <a:pt x="2164126" y="245165"/>
                  <a:pt x="2171100" y="245607"/>
                </a:cubicBezTo>
                <a:cubicBezTo>
                  <a:pt x="2161432" y="217726"/>
                  <a:pt x="2228843" y="244778"/>
                  <a:pt x="2209148" y="222443"/>
                </a:cubicBezTo>
                <a:cubicBezTo>
                  <a:pt x="2245795" y="220027"/>
                  <a:pt x="2217435" y="199404"/>
                  <a:pt x="2261889" y="218750"/>
                </a:cubicBezTo>
                <a:cubicBezTo>
                  <a:pt x="2318421" y="194794"/>
                  <a:pt x="2408342" y="201713"/>
                  <a:pt x="2452315" y="166117"/>
                </a:cubicBezTo>
                <a:cubicBezTo>
                  <a:pt x="2447016" y="179502"/>
                  <a:pt x="2471204" y="189377"/>
                  <a:pt x="2487710" y="182485"/>
                </a:cubicBezTo>
                <a:cubicBezTo>
                  <a:pt x="2469218" y="234964"/>
                  <a:pt x="2552592" y="134331"/>
                  <a:pt x="2567870" y="169640"/>
                </a:cubicBezTo>
                <a:cubicBezTo>
                  <a:pt x="2567993" y="136603"/>
                  <a:pt x="2641492" y="79264"/>
                  <a:pt x="2677053" y="105731"/>
                </a:cubicBezTo>
                <a:cubicBezTo>
                  <a:pt x="2730362" y="98156"/>
                  <a:pt x="2767701" y="70180"/>
                  <a:pt x="2823914" y="80085"/>
                </a:cubicBezTo>
                <a:cubicBezTo>
                  <a:pt x="2825573" y="75636"/>
                  <a:pt x="2828354" y="71885"/>
                  <a:pt x="2831912" y="68644"/>
                </a:cubicBezTo>
                <a:lnTo>
                  <a:pt x="2843870" y="60725"/>
                </a:lnTo>
                <a:lnTo>
                  <a:pt x="2846217" y="61243"/>
                </a:lnTo>
                <a:cubicBezTo>
                  <a:pt x="2855406" y="61177"/>
                  <a:pt x="2860075" y="59230"/>
                  <a:pt x="2862745" y="56460"/>
                </a:cubicBezTo>
                <a:lnTo>
                  <a:pt x="2864596" y="52436"/>
                </a:lnTo>
                <a:lnTo>
                  <a:pt x="2875381" y="48221"/>
                </a:lnTo>
                <a:lnTo>
                  <a:pt x="2895139" y="37404"/>
                </a:lnTo>
                <a:lnTo>
                  <a:pt x="2900232" y="37736"/>
                </a:lnTo>
                <a:lnTo>
                  <a:pt x="2932205" y="25091"/>
                </a:lnTo>
                <a:lnTo>
                  <a:pt x="2933310" y="26034"/>
                </a:lnTo>
                <a:cubicBezTo>
                  <a:pt x="2936512" y="27864"/>
                  <a:pt x="2940256" y="28670"/>
                  <a:pt x="2945218" y="27359"/>
                </a:cubicBezTo>
                <a:cubicBezTo>
                  <a:pt x="2947316" y="45762"/>
                  <a:pt x="2952012" y="32829"/>
                  <a:pt x="2966465" y="27335"/>
                </a:cubicBezTo>
                <a:cubicBezTo>
                  <a:pt x="2972951" y="54691"/>
                  <a:pt x="3008144" y="29186"/>
                  <a:pt x="3023668" y="41123"/>
                </a:cubicBezTo>
                <a:cubicBezTo>
                  <a:pt x="3034143" y="36470"/>
                  <a:pt x="3045337" y="32050"/>
                  <a:pt x="3057077" y="28063"/>
                </a:cubicBezTo>
                <a:lnTo>
                  <a:pt x="3151915" y="24461"/>
                </a:lnTo>
                <a:lnTo>
                  <a:pt x="3251671" y="44793"/>
                </a:lnTo>
                <a:cubicBezTo>
                  <a:pt x="3288430" y="44614"/>
                  <a:pt x="3320402" y="52254"/>
                  <a:pt x="3351400" y="45905"/>
                </a:cubicBezTo>
                <a:cubicBezTo>
                  <a:pt x="3364152" y="52066"/>
                  <a:pt x="3376107" y="54432"/>
                  <a:pt x="3387481" y="44661"/>
                </a:cubicBezTo>
                <a:cubicBezTo>
                  <a:pt x="3421834" y="47236"/>
                  <a:pt x="3430384" y="60743"/>
                  <a:pt x="3451923" y="49700"/>
                </a:cubicBezTo>
                <a:cubicBezTo>
                  <a:pt x="3471592" y="71444"/>
                  <a:pt x="3472580" y="62993"/>
                  <a:pt x="3481520" y="56505"/>
                </a:cubicBezTo>
                <a:lnTo>
                  <a:pt x="3482804" y="56030"/>
                </a:lnTo>
                <a:lnTo>
                  <a:pt x="3485495" y="59139"/>
                </a:lnTo>
                <a:lnTo>
                  <a:pt x="3490972" y="60504"/>
                </a:lnTo>
                <a:lnTo>
                  <a:pt x="3505835" y="59295"/>
                </a:lnTo>
                <a:lnTo>
                  <a:pt x="3511410" y="58026"/>
                </a:lnTo>
                <a:cubicBezTo>
                  <a:pt x="3515254" y="57455"/>
                  <a:pt x="3517816" y="57465"/>
                  <a:pt x="3519598" y="57901"/>
                </a:cubicBezTo>
                <a:lnTo>
                  <a:pt x="3519807" y="58156"/>
                </a:lnTo>
                <a:lnTo>
                  <a:pt x="3527466" y="57534"/>
                </a:lnTo>
                <a:cubicBezTo>
                  <a:pt x="3540383" y="55888"/>
                  <a:pt x="3552942" y="53726"/>
                  <a:pt x="3564889" y="51208"/>
                </a:cubicBezTo>
                <a:cubicBezTo>
                  <a:pt x="3575289" y="65525"/>
                  <a:pt x="3619274" y="47602"/>
                  <a:pt x="3614922" y="75022"/>
                </a:cubicBezTo>
                <a:cubicBezTo>
                  <a:pt x="3631051" y="72436"/>
                  <a:pt x="3640626" y="60912"/>
                  <a:pt x="3635506" y="78936"/>
                </a:cubicBezTo>
                <a:cubicBezTo>
                  <a:pt x="3640824" y="78600"/>
                  <a:pt x="3644132" y="80065"/>
                  <a:pt x="3646525" y="82411"/>
                </a:cubicBezTo>
                <a:lnTo>
                  <a:pt x="3647224" y="83521"/>
                </a:lnTo>
                <a:lnTo>
                  <a:pt x="3683100" y="77327"/>
                </a:lnTo>
                <a:lnTo>
                  <a:pt x="3687901" y="78590"/>
                </a:lnTo>
                <a:lnTo>
                  <a:pt x="3711234" y="71883"/>
                </a:lnTo>
                <a:lnTo>
                  <a:pt x="3723318" y="69843"/>
                </a:lnTo>
                <a:lnTo>
                  <a:pt x="3726677" y="66330"/>
                </a:lnTo>
                <a:cubicBezTo>
                  <a:pt x="3730335" y="64168"/>
                  <a:pt x="3735615" y="63170"/>
                  <a:pt x="3744535" y="64808"/>
                </a:cubicBezTo>
                <a:lnTo>
                  <a:pt x="3746608" y="65740"/>
                </a:lnTo>
                <a:lnTo>
                  <a:pt x="3761262" y="60365"/>
                </a:lnTo>
                <a:cubicBezTo>
                  <a:pt x="3765968" y="57919"/>
                  <a:pt x="3770117" y="54839"/>
                  <a:pt x="3773451" y="50884"/>
                </a:cubicBezTo>
                <a:cubicBezTo>
                  <a:pt x="3824036" y="70790"/>
                  <a:pt x="3871065" y="50900"/>
                  <a:pt x="3925626" y="53519"/>
                </a:cubicBezTo>
                <a:cubicBezTo>
                  <a:pt x="3949771" y="85474"/>
                  <a:pt x="4043223" y="44139"/>
                  <a:pt x="4056184" y="12503"/>
                </a:cubicBezTo>
                <a:cubicBezTo>
                  <a:pt x="4056987" y="40004"/>
                  <a:pt x="4124598" y="1322"/>
                  <a:pt x="4142196" y="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">
            <a:extLst>
              <a:ext uri="{FF2B5EF4-FFF2-40B4-BE49-F238E27FC236}">
                <a16:creationId xmlns:a16="http://schemas.microsoft.com/office/drawing/2014/main" id="{1AE274C1-7329-4E36-AEB6-FA025E472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283588"/>
              </p:ext>
            </p:extLst>
          </p:nvPr>
        </p:nvGraphicFramePr>
        <p:xfrm>
          <a:off x="332058" y="1987357"/>
          <a:ext cx="11277239" cy="426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86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846FF8-0D27-4A66-8332-A0BE79BEFA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75785" y="5752"/>
            <a:ext cx="9810604" cy="1216024"/>
          </a:xfrm>
        </p:spPr>
        <p:txBody>
          <a:bodyPr>
            <a:normAutofit/>
          </a:bodyPr>
          <a:lstStyle/>
          <a:p>
            <a:r>
              <a:rPr lang="en-US"/>
              <a:t>Curriculum overview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B9CB01-4014-4606-90AC-ADABCFB38C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44804"/>
            <a:ext cx="12192000" cy="5013196"/>
          </a:xfrm>
          <a:custGeom>
            <a:avLst/>
            <a:gdLst>
              <a:gd name="connsiteX0" fmla="*/ 4142196 w 12192000"/>
              <a:gd name="connsiteY0" fmla="*/ 33 h 5013196"/>
              <a:gd name="connsiteX1" fmla="*/ 4138795 w 12192000"/>
              <a:gd name="connsiteY1" fmla="*/ 15046 h 5013196"/>
              <a:gd name="connsiteX2" fmla="*/ 4166706 w 12192000"/>
              <a:gd name="connsiteY2" fmla="*/ 37291 h 5013196"/>
              <a:gd name="connsiteX3" fmla="*/ 4371550 w 12192000"/>
              <a:gd name="connsiteY3" fmla="*/ 22134 h 5013196"/>
              <a:gd name="connsiteX4" fmla="*/ 4424056 w 12192000"/>
              <a:gd name="connsiteY4" fmla="*/ 28369 h 5013196"/>
              <a:gd name="connsiteX5" fmla="*/ 4469897 w 12192000"/>
              <a:gd name="connsiteY5" fmla="*/ 13218 h 5013196"/>
              <a:gd name="connsiteX6" fmla="*/ 4489151 w 12192000"/>
              <a:gd name="connsiteY6" fmla="*/ 20285 h 5013196"/>
              <a:gd name="connsiteX7" fmla="*/ 4492479 w 12192000"/>
              <a:gd name="connsiteY7" fmla="*/ 21730 h 5013196"/>
              <a:gd name="connsiteX8" fmla="*/ 4505693 w 12192000"/>
              <a:gd name="connsiteY8" fmla="*/ 22584 h 5013196"/>
              <a:gd name="connsiteX9" fmla="*/ 4509529 w 12192000"/>
              <a:gd name="connsiteY9" fmla="*/ 28985 h 5013196"/>
              <a:gd name="connsiteX10" fmla="*/ 4529499 w 12192000"/>
              <a:gd name="connsiteY10" fmla="*/ 34687 h 5013196"/>
              <a:gd name="connsiteX11" fmla="*/ 4553795 w 12192000"/>
              <a:gd name="connsiteY11" fmla="*/ 34541 h 5013196"/>
              <a:gd name="connsiteX12" fmla="*/ 4640118 w 12192000"/>
              <a:gd name="connsiteY12" fmla="*/ 34699 h 5013196"/>
              <a:gd name="connsiteX13" fmla="*/ 4654127 w 12192000"/>
              <a:gd name="connsiteY13" fmla="*/ 30952 h 5013196"/>
              <a:gd name="connsiteX14" fmla="*/ 4700168 w 12192000"/>
              <a:gd name="connsiteY14" fmla="*/ 35953 h 5013196"/>
              <a:gd name="connsiteX15" fmla="*/ 4741127 w 12192000"/>
              <a:gd name="connsiteY15" fmla="*/ 36527 h 5013196"/>
              <a:gd name="connsiteX16" fmla="*/ 4767598 w 12192000"/>
              <a:gd name="connsiteY16" fmla="*/ 33272 h 5013196"/>
              <a:gd name="connsiteX17" fmla="*/ 4774592 w 12192000"/>
              <a:gd name="connsiteY17" fmla="*/ 35449 h 5013196"/>
              <a:gd name="connsiteX18" fmla="*/ 4801328 w 12192000"/>
              <a:gd name="connsiteY18" fmla="*/ 36454 h 5013196"/>
              <a:gd name="connsiteX19" fmla="*/ 4814870 w 12192000"/>
              <a:gd name="connsiteY19" fmla="*/ 32797 h 5013196"/>
              <a:gd name="connsiteX20" fmla="*/ 4828440 w 12192000"/>
              <a:gd name="connsiteY20" fmla="*/ 40415 h 5013196"/>
              <a:gd name="connsiteX21" fmla="*/ 4831826 w 12192000"/>
              <a:gd name="connsiteY21" fmla="*/ 46118 h 5013196"/>
              <a:gd name="connsiteX22" fmla="*/ 4850785 w 12192000"/>
              <a:gd name="connsiteY22" fmla="*/ 43190 h 5013196"/>
              <a:gd name="connsiteX23" fmla="*/ 4866468 w 12192000"/>
              <a:gd name="connsiteY23" fmla="*/ 48539 h 5013196"/>
              <a:gd name="connsiteX24" fmla="*/ 4879983 w 12192000"/>
              <a:gd name="connsiteY24" fmla="*/ 44615 h 5013196"/>
              <a:gd name="connsiteX25" fmla="*/ 4885635 w 12192000"/>
              <a:gd name="connsiteY25" fmla="*/ 45342 h 5013196"/>
              <a:gd name="connsiteX26" fmla="*/ 4899698 w 12192000"/>
              <a:gd name="connsiteY26" fmla="*/ 47876 h 5013196"/>
              <a:gd name="connsiteX27" fmla="*/ 4923986 w 12192000"/>
              <a:gd name="connsiteY27" fmla="*/ 53632 h 5013196"/>
              <a:gd name="connsiteX28" fmla="*/ 4931544 w 12192000"/>
              <a:gd name="connsiteY28" fmla="*/ 54358 h 5013196"/>
              <a:gd name="connsiteX29" fmla="*/ 4948135 w 12192000"/>
              <a:gd name="connsiteY29" fmla="*/ 63529 h 5013196"/>
              <a:gd name="connsiteX30" fmla="*/ 4980068 w 12192000"/>
              <a:gd name="connsiteY30" fmla="*/ 71052 h 5013196"/>
              <a:gd name="connsiteX31" fmla="*/ 5036541 w 12192000"/>
              <a:gd name="connsiteY31" fmla="*/ 98293 h 5013196"/>
              <a:gd name="connsiteX32" fmla="*/ 5069678 w 12192000"/>
              <a:gd name="connsiteY32" fmla="*/ 111179 h 5013196"/>
              <a:gd name="connsiteX33" fmla="*/ 5092160 w 12192000"/>
              <a:gd name="connsiteY33" fmla="*/ 123203 h 5013196"/>
              <a:gd name="connsiteX34" fmla="*/ 5158166 w 12192000"/>
              <a:gd name="connsiteY34" fmla="*/ 139568 h 5013196"/>
              <a:gd name="connsiteX35" fmla="*/ 5271252 w 12192000"/>
              <a:gd name="connsiteY35" fmla="*/ 160738 h 5013196"/>
              <a:gd name="connsiteX36" fmla="*/ 5294438 w 12192000"/>
              <a:gd name="connsiteY36" fmla="*/ 166556 h 5013196"/>
              <a:gd name="connsiteX37" fmla="*/ 5310840 w 12192000"/>
              <a:gd name="connsiteY37" fmla="*/ 176769 h 5013196"/>
              <a:gd name="connsiteX38" fmla="*/ 5311570 w 12192000"/>
              <a:gd name="connsiteY38" fmla="*/ 183681 h 5013196"/>
              <a:gd name="connsiteX39" fmla="*/ 5323756 w 12192000"/>
              <a:gd name="connsiteY39" fmla="*/ 187718 h 5013196"/>
              <a:gd name="connsiteX40" fmla="*/ 5326259 w 12192000"/>
              <a:gd name="connsiteY40" fmla="*/ 189880 h 5013196"/>
              <a:gd name="connsiteX41" fmla="*/ 5341357 w 12192000"/>
              <a:gd name="connsiteY41" fmla="*/ 201193 h 5013196"/>
              <a:gd name="connsiteX42" fmla="*/ 5391908 w 12192000"/>
              <a:gd name="connsiteY42" fmla="*/ 198291 h 5013196"/>
              <a:gd name="connsiteX43" fmla="*/ 5439031 w 12192000"/>
              <a:gd name="connsiteY43" fmla="*/ 216975 h 5013196"/>
              <a:gd name="connsiteX44" fmla="*/ 5640913 w 12192000"/>
              <a:gd name="connsiteY44" fmla="*/ 253028 h 5013196"/>
              <a:gd name="connsiteX45" fmla="*/ 5657312 w 12192000"/>
              <a:gd name="connsiteY45" fmla="*/ 280626 h 5013196"/>
              <a:gd name="connsiteX46" fmla="*/ 5734773 w 12192000"/>
              <a:gd name="connsiteY46" fmla="*/ 303244 h 5013196"/>
              <a:gd name="connsiteX47" fmla="*/ 5877770 w 12192000"/>
              <a:gd name="connsiteY47" fmla="*/ 296965 h 5013196"/>
              <a:gd name="connsiteX48" fmla="*/ 5989615 w 12192000"/>
              <a:gd name="connsiteY48" fmla="*/ 319663 h 5013196"/>
              <a:gd name="connsiteX49" fmla="*/ 5996857 w 12192000"/>
              <a:gd name="connsiteY49" fmla="*/ 323549 h 5013196"/>
              <a:gd name="connsiteX50" fmla="*/ 6037387 w 12192000"/>
              <a:gd name="connsiteY50" fmla="*/ 312526 h 5013196"/>
              <a:gd name="connsiteX51" fmla="*/ 6113074 w 12192000"/>
              <a:gd name="connsiteY51" fmla="*/ 325845 h 5013196"/>
              <a:gd name="connsiteX52" fmla="*/ 6280929 w 12192000"/>
              <a:gd name="connsiteY52" fmla="*/ 350444 h 5013196"/>
              <a:gd name="connsiteX53" fmla="*/ 6298665 w 12192000"/>
              <a:gd name="connsiteY53" fmla="*/ 342931 h 5013196"/>
              <a:gd name="connsiteX54" fmla="*/ 6317326 w 12192000"/>
              <a:gd name="connsiteY54" fmla="*/ 339794 h 5013196"/>
              <a:gd name="connsiteX55" fmla="*/ 6319212 w 12192000"/>
              <a:gd name="connsiteY55" fmla="*/ 341004 h 5013196"/>
              <a:gd name="connsiteX56" fmla="*/ 6339724 w 12192000"/>
              <a:gd name="connsiteY56" fmla="*/ 342098 h 5013196"/>
              <a:gd name="connsiteX57" fmla="*/ 6345010 w 12192000"/>
              <a:gd name="connsiteY57" fmla="*/ 339148 h 5013196"/>
              <a:gd name="connsiteX58" fmla="*/ 6359332 w 12192000"/>
              <a:gd name="connsiteY58" fmla="*/ 338899 h 5013196"/>
              <a:gd name="connsiteX59" fmla="*/ 6388220 w 12192000"/>
              <a:gd name="connsiteY59" fmla="*/ 335714 h 5013196"/>
              <a:gd name="connsiteX60" fmla="*/ 6392994 w 12192000"/>
              <a:gd name="connsiteY60" fmla="*/ 337644 h 5013196"/>
              <a:gd name="connsiteX61" fmla="*/ 6435581 w 12192000"/>
              <a:gd name="connsiteY61" fmla="*/ 336775 h 5013196"/>
              <a:gd name="connsiteX62" fmla="*/ 6435870 w 12192000"/>
              <a:gd name="connsiteY62" fmla="*/ 337963 h 5013196"/>
              <a:gd name="connsiteX63" fmla="*/ 6446571 w 12192000"/>
              <a:gd name="connsiteY63" fmla="*/ 342957 h 5013196"/>
              <a:gd name="connsiteX64" fmla="*/ 6467701 w 12192000"/>
              <a:gd name="connsiteY64" fmla="*/ 349765 h 5013196"/>
              <a:gd name="connsiteX65" fmla="*/ 6512727 w 12192000"/>
              <a:gd name="connsiteY65" fmla="*/ 380305 h 5013196"/>
              <a:gd name="connsiteX66" fmla="*/ 6557094 w 12192000"/>
              <a:gd name="connsiteY66" fmla="*/ 379532 h 5013196"/>
              <a:gd name="connsiteX67" fmla="*/ 6565879 w 12192000"/>
              <a:gd name="connsiteY67" fmla="*/ 380030 h 5013196"/>
              <a:gd name="connsiteX68" fmla="*/ 6565997 w 12192000"/>
              <a:gd name="connsiteY68" fmla="*/ 380310 h 5013196"/>
              <a:gd name="connsiteX69" fmla="*/ 6575147 w 12192000"/>
              <a:gd name="connsiteY69" fmla="*/ 381374 h 5013196"/>
              <a:gd name="connsiteX70" fmla="*/ 6581899 w 12192000"/>
              <a:gd name="connsiteY70" fmla="*/ 380938 h 5013196"/>
              <a:gd name="connsiteX71" fmla="*/ 6598943 w 12192000"/>
              <a:gd name="connsiteY71" fmla="*/ 381906 h 5013196"/>
              <a:gd name="connsiteX72" fmla="*/ 6604421 w 12192000"/>
              <a:gd name="connsiteY72" fmla="*/ 384033 h 5013196"/>
              <a:gd name="connsiteX73" fmla="*/ 6606035 w 12192000"/>
              <a:gd name="connsiteY73" fmla="*/ 387465 h 5013196"/>
              <a:gd name="connsiteX74" fmla="*/ 6607669 w 12192000"/>
              <a:gd name="connsiteY74" fmla="*/ 387186 h 5013196"/>
              <a:gd name="connsiteX75" fmla="*/ 6637532 w 12192000"/>
              <a:gd name="connsiteY75" fmla="*/ 398125 h 5013196"/>
              <a:gd name="connsiteX76" fmla="*/ 6706880 w 12192000"/>
              <a:gd name="connsiteY76" fmla="*/ 412381 h 5013196"/>
              <a:gd name="connsiteX77" fmla="*/ 6747500 w 12192000"/>
              <a:gd name="connsiteY77" fmla="*/ 416386 h 5013196"/>
              <a:gd name="connsiteX78" fmla="*/ 6857783 w 12192000"/>
              <a:gd name="connsiteY78" fmla="*/ 431905 h 5013196"/>
              <a:gd name="connsiteX79" fmla="*/ 6967720 w 12192000"/>
              <a:gd name="connsiteY79" fmla="*/ 450939 h 5013196"/>
              <a:gd name="connsiteX80" fmla="*/ 7018394 w 12192000"/>
              <a:gd name="connsiteY80" fmla="*/ 479831 h 5013196"/>
              <a:gd name="connsiteX81" fmla="*/ 7024679 w 12192000"/>
              <a:gd name="connsiteY81" fmla="*/ 480968 h 5013196"/>
              <a:gd name="connsiteX82" fmla="*/ 7041715 w 12192000"/>
              <a:gd name="connsiteY82" fmla="*/ 479120 h 5013196"/>
              <a:gd name="connsiteX83" fmla="*/ 7048103 w 12192000"/>
              <a:gd name="connsiteY83" fmla="*/ 477610 h 5013196"/>
              <a:gd name="connsiteX84" fmla="*/ 7057490 w 12192000"/>
              <a:gd name="connsiteY84" fmla="*/ 477135 h 5013196"/>
              <a:gd name="connsiteX85" fmla="*/ 7057730 w 12192000"/>
              <a:gd name="connsiteY85" fmla="*/ 477383 h 5013196"/>
              <a:gd name="connsiteX86" fmla="*/ 7066511 w 12192000"/>
              <a:gd name="connsiteY86" fmla="*/ 476432 h 5013196"/>
              <a:gd name="connsiteX87" fmla="*/ 7109401 w 12192000"/>
              <a:gd name="connsiteY87" fmla="*/ 468486 h 5013196"/>
              <a:gd name="connsiteX88" fmla="*/ 7166830 w 12192000"/>
              <a:gd name="connsiteY88" fmla="*/ 490255 h 5013196"/>
              <a:gd name="connsiteX89" fmla="*/ 7190442 w 12192000"/>
              <a:gd name="connsiteY89" fmla="*/ 493308 h 5013196"/>
              <a:gd name="connsiteX90" fmla="*/ 7203083 w 12192000"/>
              <a:gd name="connsiteY90" fmla="*/ 496324 h 5013196"/>
              <a:gd name="connsiteX91" fmla="*/ 7203894 w 12192000"/>
              <a:gd name="connsiteY91" fmla="*/ 497408 h 5013196"/>
              <a:gd name="connsiteX92" fmla="*/ 7245004 w 12192000"/>
              <a:gd name="connsiteY92" fmla="*/ 489662 h 5013196"/>
              <a:gd name="connsiteX93" fmla="*/ 7250514 w 12192000"/>
              <a:gd name="connsiteY93" fmla="*/ 490724 h 5013196"/>
              <a:gd name="connsiteX94" fmla="*/ 7277246 w 12192000"/>
              <a:gd name="connsiteY94" fmla="*/ 483000 h 5013196"/>
              <a:gd name="connsiteX95" fmla="*/ 7291092 w 12192000"/>
              <a:gd name="connsiteY95" fmla="*/ 480435 h 5013196"/>
              <a:gd name="connsiteX96" fmla="*/ 7294933 w 12192000"/>
              <a:gd name="connsiteY96" fmla="*/ 476767 h 5013196"/>
              <a:gd name="connsiteX97" fmla="*/ 7315408 w 12192000"/>
              <a:gd name="connsiteY97" fmla="*/ 474478 h 5013196"/>
              <a:gd name="connsiteX98" fmla="*/ 7317786 w 12192000"/>
              <a:gd name="connsiteY98" fmla="*/ 475324 h 5013196"/>
              <a:gd name="connsiteX99" fmla="*/ 7334572 w 12192000"/>
              <a:gd name="connsiteY99" fmla="*/ 469306 h 5013196"/>
              <a:gd name="connsiteX100" fmla="*/ 7348520 w 12192000"/>
              <a:gd name="connsiteY100" fmla="*/ 459268 h 5013196"/>
              <a:gd name="connsiteX101" fmla="*/ 7522997 w 12192000"/>
              <a:gd name="connsiteY101" fmla="*/ 455427 h 5013196"/>
              <a:gd name="connsiteX102" fmla="*/ 7686985 w 12192000"/>
              <a:gd name="connsiteY102" fmla="*/ 433023 h 5013196"/>
              <a:gd name="connsiteX103" fmla="*/ 7854068 w 12192000"/>
              <a:gd name="connsiteY103" fmla="*/ 422992 h 5013196"/>
              <a:gd name="connsiteX104" fmla="*/ 8034165 w 12192000"/>
              <a:gd name="connsiteY104" fmla="*/ 404917 h 5013196"/>
              <a:gd name="connsiteX105" fmla="*/ 8094381 w 12192000"/>
              <a:gd name="connsiteY105" fmla="*/ 408936 h 5013196"/>
              <a:gd name="connsiteX106" fmla="*/ 8146898 w 12192000"/>
              <a:gd name="connsiteY106" fmla="*/ 391776 h 5013196"/>
              <a:gd name="connsiteX107" fmla="*/ 8168993 w 12192000"/>
              <a:gd name="connsiteY107" fmla="*/ 398048 h 5013196"/>
              <a:gd name="connsiteX108" fmla="*/ 8172809 w 12192000"/>
              <a:gd name="connsiteY108" fmla="*/ 399355 h 5013196"/>
              <a:gd name="connsiteX109" fmla="*/ 8187962 w 12192000"/>
              <a:gd name="connsiteY109" fmla="*/ 399651 h 5013196"/>
              <a:gd name="connsiteX110" fmla="*/ 8192382 w 12192000"/>
              <a:gd name="connsiteY110" fmla="*/ 405910 h 5013196"/>
              <a:gd name="connsiteX111" fmla="*/ 8375192 w 12192000"/>
              <a:gd name="connsiteY111" fmla="*/ 397097 h 5013196"/>
              <a:gd name="connsiteX112" fmla="*/ 8454377 w 12192000"/>
              <a:gd name="connsiteY112" fmla="*/ 393549 h 5013196"/>
              <a:gd name="connsiteX113" fmla="*/ 8484740 w 12192000"/>
              <a:gd name="connsiteY113" fmla="*/ 398377 h 5013196"/>
              <a:gd name="connsiteX114" fmla="*/ 8601673 w 12192000"/>
              <a:gd name="connsiteY114" fmla="*/ 410319 h 5013196"/>
              <a:gd name="connsiteX115" fmla="*/ 8701676 w 12192000"/>
              <a:gd name="connsiteY115" fmla="*/ 414569 h 5013196"/>
              <a:gd name="connsiteX116" fmla="*/ 8773288 w 12192000"/>
              <a:gd name="connsiteY116" fmla="*/ 391295 h 5013196"/>
              <a:gd name="connsiteX117" fmla="*/ 8779909 w 12192000"/>
              <a:gd name="connsiteY117" fmla="*/ 395664 h 5013196"/>
              <a:gd name="connsiteX118" fmla="*/ 8829932 w 12192000"/>
              <a:gd name="connsiteY118" fmla="*/ 392461 h 5013196"/>
              <a:gd name="connsiteX119" fmla="*/ 9003386 w 12192000"/>
              <a:gd name="connsiteY119" fmla="*/ 349460 h 5013196"/>
              <a:gd name="connsiteX120" fmla="*/ 9101185 w 12192000"/>
              <a:gd name="connsiteY120" fmla="*/ 344080 h 5013196"/>
              <a:gd name="connsiteX121" fmla="*/ 9136185 w 12192000"/>
              <a:gd name="connsiteY121" fmla="*/ 347296 h 5013196"/>
              <a:gd name="connsiteX122" fmla="*/ 9194801 w 12192000"/>
              <a:gd name="connsiteY122" fmla="*/ 352367 h 5013196"/>
              <a:gd name="connsiteX123" fmla="*/ 9239316 w 12192000"/>
              <a:gd name="connsiteY123" fmla="*/ 368776 h 5013196"/>
              <a:gd name="connsiteX124" fmla="*/ 9288052 w 12192000"/>
              <a:gd name="connsiteY124" fmla="*/ 368014 h 5013196"/>
              <a:gd name="connsiteX125" fmla="*/ 9298465 w 12192000"/>
              <a:gd name="connsiteY125" fmla="*/ 351514 h 5013196"/>
              <a:gd name="connsiteX126" fmla="*/ 9350892 w 12192000"/>
              <a:gd name="connsiteY126" fmla="*/ 355996 h 5013196"/>
              <a:gd name="connsiteX127" fmla="*/ 9430522 w 12192000"/>
              <a:gd name="connsiteY127" fmla="*/ 364586 h 5013196"/>
              <a:gd name="connsiteX128" fmla="*/ 9476215 w 12192000"/>
              <a:gd name="connsiteY128" fmla="*/ 365325 h 5013196"/>
              <a:gd name="connsiteX129" fmla="*/ 9601276 w 12192000"/>
              <a:gd name="connsiteY129" fmla="*/ 371922 h 5013196"/>
              <a:gd name="connsiteX130" fmla="*/ 9726733 w 12192000"/>
              <a:gd name="connsiteY130" fmla="*/ 382019 h 5013196"/>
              <a:gd name="connsiteX131" fmla="*/ 9802144 w 12192000"/>
              <a:gd name="connsiteY131" fmla="*/ 407697 h 5013196"/>
              <a:gd name="connsiteX132" fmla="*/ 9905153 w 12192000"/>
              <a:gd name="connsiteY132" fmla="*/ 413868 h 5013196"/>
              <a:gd name="connsiteX133" fmla="*/ 9922553 w 12192000"/>
              <a:gd name="connsiteY133" fmla="*/ 417787 h 5013196"/>
              <a:gd name="connsiteX134" fmla="*/ 10044658 w 12192000"/>
              <a:gd name="connsiteY134" fmla="*/ 431295 h 5013196"/>
              <a:gd name="connsiteX135" fmla="*/ 10184585 w 12192000"/>
              <a:gd name="connsiteY135" fmla="*/ 420356 h 5013196"/>
              <a:gd name="connsiteX136" fmla="*/ 10366435 w 12192000"/>
              <a:gd name="connsiteY136" fmla="*/ 475646 h 5013196"/>
              <a:gd name="connsiteX137" fmla="*/ 10688220 w 12192000"/>
              <a:gd name="connsiteY137" fmla="*/ 555476 h 5013196"/>
              <a:gd name="connsiteX138" fmla="*/ 11026690 w 12192000"/>
              <a:gd name="connsiteY138" fmla="*/ 563899 h 5013196"/>
              <a:gd name="connsiteX139" fmla="*/ 11113779 w 12192000"/>
              <a:gd name="connsiteY139" fmla="*/ 547086 h 5013196"/>
              <a:gd name="connsiteX140" fmla="*/ 11369556 w 12192000"/>
              <a:gd name="connsiteY140" fmla="*/ 504937 h 5013196"/>
              <a:gd name="connsiteX141" fmla="*/ 11623342 w 12192000"/>
              <a:gd name="connsiteY141" fmla="*/ 401646 h 5013196"/>
              <a:gd name="connsiteX142" fmla="*/ 11786511 w 12192000"/>
              <a:gd name="connsiteY142" fmla="*/ 371608 h 5013196"/>
              <a:gd name="connsiteX143" fmla="*/ 11862577 w 12192000"/>
              <a:gd name="connsiteY143" fmla="*/ 343767 h 5013196"/>
              <a:gd name="connsiteX144" fmla="*/ 11916612 w 12192000"/>
              <a:gd name="connsiteY144" fmla="*/ 337028 h 5013196"/>
              <a:gd name="connsiteX145" fmla="*/ 11948830 w 12192000"/>
              <a:gd name="connsiteY145" fmla="*/ 331280 h 5013196"/>
              <a:gd name="connsiteX146" fmla="*/ 12001583 w 12192000"/>
              <a:gd name="connsiteY146" fmla="*/ 292861 h 5013196"/>
              <a:gd name="connsiteX147" fmla="*/ 12174977 w 12192000"/>
              <a:gd name="connsiteY147" fmla="*/ 277870 h 5013196"/>
              <a:gd name="connsiteX148" fmla="*/ 12192000 w 12192000"/>
              <a:gd name="connsiteY148" fmla="*/ 269767 h 5013196"/>
              <a:gd name="connsiteX149" fmla="*/ 12192000 w 12192000"/>
              <a:gd name="connsiteY149" fmla="*/ 5013196 h 5013196"/>
              <a:gd name="connsiteX150" fmla="*/ 0 w 12192000"/>
              <a:gd name="connsiteY150" fmla="*/ 5013196 h 5013196"/>
              <a:gd name="connsiteX151" fmla="*/ 0 w 12192000"/>
              <a:gd name="connsiteY151" fmla="*/ 630667 h 5013196"/>
              <a:gd name="connsiteX152" fmla="*/ 11075 w 12192000"/>
              <a:gd name="connsiteY152" fmla="*/ 628396 h 5013196"/>
              <a:gd name="connsiteX153" fmla="*/ 44061 w 12192000"/>
              <a:gd name="connsiteY153" fmla="*/ 621814 h 5013196"/>
              <a:gd name="connsiteX154" fmla="*/ 136694 w 12192000"/>
              <a:gd name="connsiteY154" fmla="*/ 569633 h 5013196"/>
              <a:gd name="connsiteX155" fmla="*/ 170342 w 12192000"/>
              <a:gd name="connsiteY155" fmla="*/ 564295 h 5013196"/>
              <a:gd name="connsiteX156" fmla="*/ 168955 w 12192000"/>
              <a:gd name="connsiteY156" fmla="*/ 555382 h 5013196"/>
              <a:gd name="connsiteX157" fmla="*/ 181474 w 12192000"/>
              <a:gd name="connsiteY157" fmla="*/ 554499 h 5013196"/>
              <a:gd name="connsiteX158" fmla="*/ 209440 w 12192000"/>
              <a:gd name="connsiteY158" fmla="*/ 553779 h 5013196"/>
              <a:gd name="connsiteX159" fmla="*/ 293152 w 12192000"/>
              <a:gd name="connsiteY159" fmla="*/ 549794 h 5013196"/>
              <a:gd name="connsiteX160" fmla="*/ 315693 w 12192000"/>
              <a:gd name="connsiteY160" fmla="*/ 532248 h 5013196"/>
              <a:gd name="connsiteX161" fmla="*/ 337305 w 12192000"/>
              <a:gd name="connsiteY161" fmla="*/ 531590 h 5013196"/>
              <a:gd name="connsiteX162" fmla="*/ 462252 w 12192000"/>
              <a:gd name="connsiteY162" fmla="*/ 506369 h 5013196"/>
              <a:gd name="connsiteX163" fmla="*/ 479457 w 12192000"/>
              <a:gd name="connsiteY163" fmla="*/ 504341 h 5013196"/>
              <a:gd name="connsiteX164" fmla="*/ 488653 w 12192000"/>
              <a:gd name="connsiteY164" fmla="*/ 496475 h 5013196"/>
              <a:gd name="connsiteX165" fmla="*/ 522053 w 12192000"/>
              <a:gd name="connsiteY165" fmla="*/ 494343 h 5013196"/>
              <a:gd name="connsiteX166" fmla="*/ 523520 w 12192000"/>
              <a:gd name="connsiteY166" fmla="*/ 489931 h 5013196"/>
              <a:gd name="connsiteX167" fmla="*/ 632714 w 12192000"/>
              <a:gd name="connsiteY167" fmla="*/ 450319 h 5013196"/>
              <a:gd name="connsiteX168" fmla="*/ 651426 w 12192000"/>
              <a:gd name="connsiteY168" fmla="*/ 443762 h 5013196"/>
              <a:gd name="connsiteX169" fmla="*/ 667724 w 12192000"/>
              <a:gd name="connsiteY169" fmla="*/ 445356 h 5013196"/>
              <a:gd name="connsiteX170" fmla="*/ 757679 w 12192000"/>
              <a:gd name="connsiteY170" fmla="*/ 438363 h 5013196"/>
              <a:gd name="connsiteX171" fmla="*/ 779159 w 12192000"/>
              <a:gd name="connsiteY171" fmla="*/ 441277 h 5013196"/>
              <a:gd name="connsiteX172" fmla="*/ 788293 w 12192000"/>
              <a:gd name="connsiteY172" fmla="*/ 448081 h 5013196"/>
              <a:gd name="connsiteX173" fmla="*/ 822923 w 12192000"/>
              <a:gd name="connsiteY173" fmla="*/ 434292 h 5013196"/>
              <a:gd name="connsiteX174" fmla="*/ 876559 w 12192000"/>
              <a:gd name="connsiteY174" fmla="*/ 424306 h 5013196"/>
              <a:gd name="connsiteX175" fmla="*/ 902011 w 12192000"/>
              <a:gd name="connsiteY175" fmla="*/ 417336 h 5013196"/>
              <a:gd name="connsiteX176" fmla="*/ 922715 w 12192000"/>
              <a:gd name="connsiteY176" fmla="*/ 420917 h 5013196"/>
              <a:gd name="connsiteX177" fmla="*/ 1040139 w 12192000"/>
              <a:gd name="connsiteY177" fmla="*/ 419808 h 5013196"/>
              <a:gd name="connsiteX178" fmla="*/ 1067251 w 12192000"/>
              <a:gd name="connsiteY178" fmla="*/ 425602 h 5013196"/>
              <a:gd name="connsiteX179" fmla="*/ 1080272 w 12192000"/>
              <a:gd name="connsiteY179" fmla="*/ 437887 h 5013196"/>
              <a:gd name="connsiteX180" fmla="*/ 1090219 w 12192000"/>
              <a:gd name="connsiteY180" fmla="*/ 433244 h 5013196"/>
              <a:gd name="connsiteX181" fmla="*/ 1161226 w 12192000"/>
              <a:gd name="connsiteY181" fmla="*/ 431522 h 5013196"/>
              <a:gd name="connsiteX182" fmla="*/ 1207525 w 12192000"/>
              <a:gd name="connsiteY182" fmla="*/ 429257 h 5013196"/>
              <a:gd name="connsiteX183" fmla="*/ 1210030 w 12192000"/>
              <a:gd name="connsiteY183" fmla="*/ 412023 h 5013196"/>
              <a:gd name="connsiteX184" fmla="*/ 1251170 w 12192000"/>
              <a:gd name="connsiteY184" fmla="*/ 405160 h 5013196"/>
              <a:gd name="connsiteX185" fmla="*/ 1295331 w 12192000"/>
              <a:gd name="connsiteY185" fmla="*/ 415400 h 5013196"/>
              <a:gd name="connsiteX186" fmla="*/ 1347118 w 12192000"/>
              <a:gd name="connsiteY186" fmla="*/ 412922 h 5013196"/>
              <a:gd name="connsiteX187" fmla="*/ 1378108 w 12192000"/>
              <a:gd name="connsiteY187" fmla="*/ 411628 h 5013196"/>
              <a:gd name="connsiteX188" fmla="*/ 1459192 w 12192000"/>
              <a:gd name="connsiteY188" fmla="*/ 394137 h 5013196"/>
              <a:gd name="connsiteX189" fmla="*/ 1590120 w 12192000"/>
              <a:gd name="connsiteY189" fmla="*/ 330826 h 5013196"/>
              <a:gd name="connsiteX190" fmla="*/ 1631417 w 12192000"/>
              <a:gd name="connsiteY190" fmla="*/ 321445 h 5013196"/>
              <a:gd name="connsiteX191" fmla="*/ 1638727 w 12192000"/>
              <a:gd name="connsiteY191" fmla="*/ 324828 h 5013196"/>
              <a:gd name="connsiteX192" fmla="*/ 1844438 w 12192000"/>
              <a:gd name="connsiteY192" fmla="*/ 284522 h 5013196"/>
              <a:gd name="connsiteX193" fmla="*/ 1881324 w 12192000"/>
              <a:gd name="connsiteY193" fmla="*/ 281715 h 5013196"/>
              <a:gd name="connsiteX194" fmla="*/ 1908999 w 12192000"/>
              <a:gd name="connsiteY194" fmla="*/ 282556 h 5013196"/>
              <a:gd name="connsiteX195" fmla="*/ 1974956 w 12192000"/>
              <a:gd name="connsiteY195" fmla="*/ 269176 h 5013196"/>
              <a:gd name="connsiteX196" fmla="*/ 2082409 w 12192000"/>
              <a:gd name="connsiteY196" fmla="*/ 240508 h 5013196"/>
              <a:gd name="connsiteX197" fmla="*/ 2105639 w 12192000"/>
              <a:gd name="connsiteY197" fmla="*/ 235866 h 5013196"/>
              <a:gd name="connsiteX198" fmla="*/ 2126992 w 12192000"/>
              <a:gd name="connsiteY198" fmla="*/ 237686 h 5013196"/>
              <a:gd name="connsiteX199" fmla="*/ 2133154 w 12192000"/>
              <a:gd name="connsiteY199" fmla="*/ 243170 h 5013196"/>
              <a:gd name="connsiteX200" fmla="*/ 2146154 w 12192000"/>
              <a:gd name="connsiteY200" fmla="*/ 241550 h 5013196"/>
              <a:gd name="connsiteX201" fmla="*/ 2149901 w 12192000"/>
              <a:gd name="connsiteY201" fmla="*/ 242334 h 5013196"/>
              <a:gd name="connsiteX202" fmla="*/ 2171100 w 12192000"/>
              <a:gd name="connsiteY202" fmla="*/ 245607 h 5013196"/>
              <a:gd name="connsiteX203" fmla="*/ 2209148 w 12192000"/>
              <a:gd name="connsiteY203" fmla="*/ 222443 h 5013196"/>
              <a:gd name="connsiteX204" fmla="*/ 2261889 w 12192000"/>
              <a:gd name="connsiteY204" fmla="*/ 218750 h 5013196"/>
              <a:gd name="connsiteX205" fmla="*/ 2452315 w 12192000"/>
              <a:gd name="connsiteY205" fmla="*/ 166117 h 5013196"/>
              <a:gd name="connsiteX206" fmla="*/ 2487710 w 12192000"/>
              <a:gd name="connsiteY206" fmla="*/ 182485 h 5013196"/>
              <a:gd name="connsiteX207" fmla="*/ 2567870 w 12192000"/>
              <a:gd name="connsiteY207" fmla="*/ 169640 h 5013196"/>
              <a:gd name="connsiteX208" fmla="*/ 2677053 w 12192000"/>
              <a:gd name="connsiteY208" fmla="*/ 105731 h 5013196"/>
              <a:gd name="connsiteX209" fmla="*/ 2823914 w 12192000"/>
              <a:gd name="connsiteY209" fmla="*/ 80085 h 5013196"/>
              <a:gd name="connsiteX210" fmla="*/ 2831912 w 12192000"/>
              <a:gd name="connsiteY210" fmla="*/ 68644 h 5013196"/>
              <a:gd name="connsiteX211" fmla="*/ 2843870 w 12192000"/>
              <a:gd name="connsiteY211" fmla="*/ 60725 h 5013196"/>
              <a:gd name="connsiteX212" fmla="*/ 2846217 w 12192000"/>
              <a:gd name="connsiteY212" fmla="*/ 61243 h 5013196"/>
              <a:gd name="connsiteX213" fmla="*/ 2862745 w 12192000"/>
              <a:gd name="connsiteY213" fmla="*/ 56460 h 5013196"/>
              <a:gd name="connsiteX214" fmla="*/ 2864596 w 12192000"/>
              <a:gd name="connsiteY214" fmla="*/ 52436 h 5013196"/>
              <a:gd name="connsiteX215" fmla="*/ 2875381 w 12192000"/>
              <a:gd name="connsiteY215" fmla="*/ 48221 h 5013196"/>
              <a:gd name="connsiteX216" fmla="*/ 2895139 w 12192000"/>
              <a:gd name="connsiteY216" fmla="*/ 37404 h 5013196"/>
              <a:gd name="connsiteX217" fmla="*/ 2900232 w 12192000"/>
              <a:gd name="connsiteY217" fmla="*/ 37736 h 5013196"/>
              <a:gd name="connsiteX218" fmla="*/ 2932205 w 12192000"/>
              <a:gd name="connsiteY218" fmla="*/ 25091 h 5013196"/>
              <a:gd name="connsiteX219" fmla="*/ 2933310 w 12192000"/>
              <a:gd name="connsiteY219" fmla="*/ 26034 h 5013196"/>
              <a:gd name="connsiteX220" fmla="*/ 2945218 w 12192000"/>
              <a:gd name="connsiteY220" fmla="*/ 27359 h 5013196"/>
              <a:gd name="connsiteX221" fmla="*/ 2966465 w 12192000"/>
              <a:gd name="connsiteY221" fmla="*/ 27335 h 5013196"/>
              <a:gd name="connsiteX222" fmla="*/ 3023668 w 12192000"/>
              <a:gd name="connsiteY222" fmla="*/ 41123 h 5013196"/>
              <a:gd name="connsiteX223" fmla="*/ 3057077 w 12192000"/>
              <a:gd name="connsiteY223" fmla="*/ 28063 h 5013196"/>
              <a:gd name="connsiteX224" fmla="*/ 3151915 w 12192000"/>
              <a:gd name="connsiteY224" fmla="*/ 24461 h 5013196"/>
              <a:gd name="connsiteX225" fmla="*/ 3251671 w 12192000"/>
              <a:gd name="connsiteY225" fmla="*/ 44793 h 5013196"/>
              <a:gd name="connsiteX226" fmla="*/ 3351400 w 12192000"/>
              <a:gd name="connsiteY226" fmla="*/ 45905 h 5013196"/>
              <a:gd name="connsiteX227" fmla="*/ 3387481 w 12192000"/>
              <a:gd name="connsiteY227" fmla="*/ 44661 h 5013196"/>
              <a:gd name="connsiteX228" fmla="*/ 3451923 w 12192000"/>
              <a:gd name="connsiteY228" fmla="*/ 49700 h 5013196"/>
              <a:gd name="connsiteX229" fmla="*/ 3481520 w 12192000"/>
              <a:gd name="connsiteY229" fmla="*/ 56505 h 5013196"/>
              <a:gd name="connsiteX230" fmla="*/ 3482804 w 12192000"/>
              <a:gd name="connsiteY230" fmla="*/ 56030 h 5013196"/>
              <a:gd name="connsiteX231" fmla="*/ 3485495 w 12192000"/>
              <a:gd name="connsiteY231" fmla="*/ 59139 h 5013196"/>
              <a:gd name="connsiteX232" fmla="*/ 3490972 w 12192000"/>
              <a:gd name="connsiteY232" fmla="*/ 60504 h 5013196"/>
              <a:gd name="connsiteX233" fmla="*/ 3505835 w 12192000"/>
              <a:gd name="connsiteY233" fmla="*/ 59295 h 5013196"/>
              <a:gd name="connsiteX234" fmla="*/ 3511410 w 12192000"/>
              <a:gd name="connsiteY234" fmla="*/ 58026 h 5013196"/>
              <a:gd name="connsiteX235" fmla="*/ 3519598 w 12192000"/>
              <a:gd name="connsiteY235" fmla="*/ 57901 h 5013196"/>
              <a:gd name="connsiteX236" fmla="*/ 3519807 w 12192000"/>
              <a:gd name="connsiteY236" fmla="*/ 58156 h 5013196"/>
              <a:gd name="connsiteX237" fmla="*/ 3527466 w 12192000"/>
              <a:gd name="connsiteY237" fmla="*/ 57534 h 5013196"/>
              <a:gd name="connsiteX238" fmla="*/ 3564889 w 12192000"/>
              <a:gd name="connsiteY238" fmla="*/ 51208 h 5013196"/>
              <a:gd name="connsiteX239" fmla="*/ 3614922 w 12192000"/>
              <a:gd name="connsiteY239" fmla="*/ 75022 h 5013196"/>
              <a:gd name="connsiteX240" fmla="*/ 3635506 w 12192000"/>
              <a:gd name="connsiteY240" fmla="*/ 78936 h 5013196"/>
              <a:gd name="connsiteX241" fmla="*/ 3646525 w 12192000"/>
              <a:gd name="connsiteY241" fmla="*/ 82411 h 5013196"/>
              <a:gd name="connsiteX242" fmla="*/ 3647224 w 12192000"/>
              <a:gd name="connsiteY242" fmla="*/ 83521 h 5013196"/>
              <a:gd name="connsiteX243" fmla="*/ 3683100 w 12192000"/>
              <a:gd name="connsiteY243" fmla="*/ 77327 h 5013196"/>
              <a:gd name="connsiteX244" fmla="*/ 3687901 w 12192000"/>
              <a:gd name="connsiteY244" fmla="*/ 78590 h 5013196"/>
              <a:gd name="connsiteX245" fmla="*/ 3711234 w 12192000"/>
              <a:gd name="connsiteY245" fmla="*/ 71883 h 5013196"/>
              <a:gd name="connsiteX246" fmla="*/ 3723318 w 12192000"/>
              <a:gd name="connsiteY246" fmla="*/ 69843 h 5013196"/>
              <a:gd name="connsiteX247" fmla="*/ 3726677 w 12192000"/>
              <a:gd name="connsiteY247" fmla="*/ 66330 h 5013196"/>
              <a:gd name="connsiteX248" fmla="*/ 3744535 w 12192000"/>
              <a:gd name="connsiteY248" fmla="*/ 64808 h 5013196"/>
              <a:gd name="connsiteX249" fmla="*/ 3746608 w 12192000"/>
              <a:gd name="connsiteY249" fmla="*/ 65740 h 5013196"/>
              <a:gd name="connsiteX250" fmla="*/ 3761262 w 12192000"/>
              <a:gd name="connsiteY250" fmla="*/ 60365 h 5013196"/>
              <a:gd name="connsiteX251" fmla="*/ 3773451 w 12192000"/>
              <a:gd name="connsiteY251" fmla="*/ 50884 h 5013196"/>
              <a:gd name="connsiteX252" fmla="*/ 3925626 w 12192000"/>
              <a:gd name="connsiteY252" fmla="*/ 53519 h 5013196"/>
              <a:gd name="connsiteX253" fmla="*/ 4056184 w 12192000"/>
              <a:gd name="connsiteY253" fmla="*/ 12503 h 5013196"/>
              <a:gd name="connsiteX254" fmla="*/ 4142196 w 12192000"/>
              <a:gd name="connsiteY254" fmla="*/ 33 h 50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5013196">
                <a:moveTo>
                  <a:pt x="4142196" y="33"/>
                </a:moveTo>
                <a:cubicBezTo>
                  <a:pt x="4148062" y="-396"/>
                  <a:pt x="4148371" y="3330"/>
                  <a:pt x="4138795" y="15046"/>
                </a:cubicBezTo>
                <a:cubicBezTo>
                  <a:pt x="4157457" y="11498"/>
                  <a:pt x="4177037" y="25445"/>
                  <a:pt x="4166706" y="37291"/>
                </a:cubicBezTo>
                <a:cubicBezTo>
                  <a:pt x="4223118" y="11323"/>
                  <a:pt x="4307498" y="34620"/>
                  <a:pt x="4371550" y="22134"/>
                </a:cubicBezTo>
                <a:cubicBezTo>
                  <a:pt x="4407078" y="48914"/>
                  <a:pt x="4387627" y="23893"/>
                  <a:pt x="4424056" y="28369"/>
                </a:cubicBezTo>
                <a:cubicBezTo>
                  <a:pt x="4413661" y="3313"/>
                  <a:pt x="4468424" y="41731"/>
                  <a:pt x="4469897" y="13218"/>
                </a:cubicBezTo>
                <a:cubicBezTo>
                  <a:pt x="4476479" y="14935"/>
                  <a:pt x="4482810" y="17498"/>
                  <a:pt x="4489151" y="20285"/>
                </a:cubicBezTo>
                <a:lnTo>
                  <a:pt x="4492479" y="21730"/>
                </a:lnTo>
                <a:lnTo>
                  <a:pt x="4505693" y="22584"/>
                </a:lnTo>
                <a:lnTo>
                  <a:pt x="4509529" y="28985"/>
                </a:lnTo>
                <a:lnTo>
                  <a:pt x="4529499" y="34687"/>
                </a:lnTo>
                <a:cubicBezTo>
                  <a:pt x="4536963" y="35869"/>
                  <a:pt x="4544973" y="36029"/>
                  <a:pt x="4553795" y="34541"/>
                </a:cubicBezTo>
                <a:cubicBezTo>
                  <a:pt x="4575351" y="22864"/>
                  <a:pt x="4609487" y="36086"/>
                  <a:pt x="4640118" y="34699"/>
                </a:cubicBezTo>
                <a:lnTo>
                  <a:pt x="4654127" y="30952"/>
                </a:lnTo>
                <a:lnTo>
                  <a:pt x="4700168" y="35953"/>
                </a:lnTo>
                <a:cubicBezTo>
                  <a:pt x="4713264" y="36848"/>
                  <a:pt x="4726846" y="37197"/>
                  <a:pt x="4741127" y="36527"/>
                </a:cubicBezTo>
                <a:lnTo>
                  <a:pt x="4767598" y="33272"/>
                </a:lnTo>
                <a:lnTo>
                  <a:pt x="4774592" y="35449"/>
                </a:lnTo>
                <a:cubicBezTo>
                  <a:pt x="4786697" y="34976"/>
                  <a:pt x="4802577" y="26578"/>
                  <a:pt x="4801328" y="36454"/>
                </a:cubicBezTo>
                <a:lnTo>
                  <a:pt x="4814870" y="32797"/>
                </a:lnTo>
                <a:lnTo>
                  <a:pt x="4828440" y="40415"/>
                </a:lnTo>
                <a:cubicBezTo>
                  <a:pt x="4829942" y="42215"/>
                  <a:pt x="4831084" y="44138"/>
                  <a:pt x="4831826" y="46118"/>
                </a:cubicBezTo>
                <a:lnTo>
                  <a:pt x="4850785" y="43190"/>
                </a:lnTo>
                <a:lnTo>
                  <a:pt x="4866468" y="48539"/>
                </a:lnTo>
                <a:lnTo>
                  <a:pt x="4879983" y="44615"/>
                </a:lnTo>
                <a:lnTo>
                  <a:pt x="4885635" y="45342"/>
                </a:lnTo>
                <a:lnTo>
                  <a:pt x="4899698" y="47876"/>
                </a:lnTo>
                <a:cubicBezTo>
                  <a:pt x="4906918" y="49699"/>
                  <a:pt x="4915001" y="51908"/>
                  <a:pt x="4923986" y="53632"/>
                </a:cubicBezTo>
                <a:lnTo>
                  <a:pt x="4931544" y="54358"/>
                </a:lnTo>
                <a:lnTo>
                  <a:pt x="4948135" y="63529"/>
                </a:lnTo>
                <a:cubicBezTo>
                  <a:pt x="4960212" y="70470"/>
                  <a:pt x="4969702" y="75124"/>
                  <a:pt x="4980068" y="71052"/>
                </a:cubicBezTo>
                <a:cubicBezTo>
                  <a:pt x="4998023" y="79978"/>
                  <a:pt x="5010918" y="105669"/>
                  <a:pt x="5036541" y="98293"/>
                </a:cubicBezTo>
                <a:cubicBezTo>
                  <a:pt x="5028940" y="110173"/>
                  <a:pt x="5065159" y="99199"/>
                  <a:pt x="5069678" y="111179"/>
                </a:cubicBezTo>
                <a:cubicBezTo>
                  <a:pt x="5071842" y="120855"/>
                  <a:pt x="5083332" y="119782"/>
                  <a:pt x="5092160" y="123203"/>
                </a:cubicBezTo>
                <a:cubicBezTo>
                  <a:pt x="5098585" y="133008"/>
                  <a:pt x="5142841" y="141271"/>
                  <a:pt x="5158166" y="139568"/>
                </a:cubicBezTo>
                <a:cubicBezTo>
                  <a:pt x="5201256" y="128920"/>
                  <a:pt x="5236783" y="168222"/>
                  <a:pt x="5271252" y="160738"/>
                </a:cubicBezTo>
                <a:cubicBezTo>
                  <a:pt x="5280328" y="161512"/>
                  <a:pt x="5287877" y="163623"/>
                  <a:pt x="5294438" y="166556"/>
                </a:cubicBezTo>
                <a:lnTo>
                  <a:pt x="5310840" y="176769"/>
                </a:lnTo>
                <a:cubicBezTo>
                  <a:pt x="5311084" y="179074"/>
                  <a:pt x="5311328" y="181377"/>
                  <a:pt x="5311570" y="183681"/>
                </a:cubicBezTo>
                <a:lnTo>
                  <a:pt x="5323756" y="187718"/>
                </a:lnTo>
                <a:lnTo>
                  <a:pt x="5326259" y="189880"/>
                </a:lnTo>
                <a:cubicBezTo>
                  <a:pt x="5331024" y="194034"/>
                  <a:pt x="5335878" y="197977"/>
                  <a:pt x="5341357" y="201193"/>
                </a:cubicBezTo>
                <a:cubicBezTo>
                  <a:pt x="5355787" y="174949"/>
                  <a:pt x="5390353" y="224216"/>
                  <a:pt x="5391908" y="198291"/>
                </a:cubicBezTo>
                <a:cubicBezTo>
                  <a:pt x="5424533" y="211393"/>
                  <a:pt x="5417454" y="183279"/>
                  <a:pt x="5439031" y="216975"/>
                </a:cubicBezTo>
                <a:cubicBezTo>
                  <a:pt x="5505697" y="221021"/>
                  <a:pt x="5575360" y="263433"/>
                  <a:pt x="5640913" y="253028"/>
                </a:cubicBezTo>
                <a:cubicBezTo>
                  <a:pt x="5625666" y="261550"/>
                  <a:pt x="5637932" y="279363"/>
                  <a:pt x="5657312" y="280626"/>
                </a:cubicBezTo>
                <a:cubicBezTo>
                  <a:pt x="5599451" y="314971"/>
                  <a:pt x="5750508" y="268765"/>
                  <a:pt x="5734773" y="303244"/>
                </a:cubicBezTo>
                <a:cubicBezTo>
                  <a:pt x="5761561" y="276899"/>
                  <a:pt x="5869387" y="261233"/>
                  <a:pt x="5877770" y="296965"/>
                </a:cubicBezTo>
                <a:cubicBezTo>
                  <a:pt x="5915819" y="308827"/>
                  <a:pt x="5955621" y="307835"/>
                  <a:pt x="5989615" y="319663"/>
                </a:cubicBezTo>
                <a:lnTo>
                  <a:pt x="5996857" y="323549"/>
                </a:lnTo>
                <a:lnTo>
                  <a:pt x="6037387" y="312526"/>
                </a:lnTo>
                <a:cubicBezTo>
                  <a:pt x="6073044" y="306507"/>
                  <a:pt x="6106738" y="308466"/>
                  <a:pt x="6113074" y="325845"/>
                </a:cubicBezTo>
                <a:cubicBezTo>
                  <a:pt x="6172518" y="336304"/>
                  <a:pt x="6233561" y="323646"/>
                  <a:pt x="6280929" y="350444"/>
                </a:cubicBezTo>
                <a:cubicBezTo>
                  <a:pt x="6286383" y="347055"/>
                  <a:pt x="6292357" y="344643"/>
                  <a:pt x="6298665" y="342931"/>
                </a:cubicBezTo>
                <a:lnTo>
                  <a:pt x="6317326" y="339794"/>
                </a:lnTo>
                <a:lnTo>
                  <a:pt x="6319212" y="341004"/>
                </a:lnTo>
                <a:cubicBezTo>
                  <a:pt x="6328393" y="343898"/>
                  <a:pt x="6334701" y="343685"/>
                  <a:pt x="6339724" y="342098"/>
                </a:cubicBezTo>
                <a:lnTo>
                  <a:pt x="6345010" y="339148"/>
                </a:lnTo>
                <a:lnTo>
                  <a:pt x="6359332" y="338899"/>
                </a:lnTo>
                <a:lnTo>
                  <a:pt x="6388220" y="335714"/>
                </a:lnTo>
                <a:lnTo>
                  <a:pt x="6392994" y="337644"/>
                </a:lnTo>
                <a:lnTo>
                  <a:pt x="6435581" y="336775"/>
                </a:lnTo>
                <a:cubicBezTo>
                  <a:pt x="6435677" y="337170"/>
                  <a:pt x="6435772" y="337567"/>
                  <a:pt x="6435870" y="337963"/>
                </a:cubicBezTo>
                <a:cubicBezTo>
                  <a:pt x="6437488" y="340605"/>
                  <a:pt x="6440513" y="342516"/>
                  <a:pt x="6446571" y="342957"/>
                </a:cubicBezTo>
                <a:cubicBezTo>
                  <a:pt x="6432902" y="359852"/>
                  <a:pt x="6448636" y="349961"/>
                  <a:pt x="6467701" y="349765"/>
                </a:cubicBezTo>
                <a:cubicBezTo>
                  <a:pt x="6450726" y="375964"/>
                  <a:pt x="6507518" y="364791"/>
                  <a:pt x="6512727" y="380305"/>
                </a:cubicBezTo>
                <a:cubicBezTo>
                  <a:pt x="6527112" y="379570"/>
                  <a:pt x="6542020" y="379271"/>
                  <a:pt x="6557094" y="379532"/>
                </a:cubicBezTo>
                <a:lnTo>
                  <a:pt x="6565879" y="380030"/>
                </a:lnTo>
                <a:cubicBezTo>
                  <a:pt x="6565919" y="380123"/>
                  <a:pt x="6565958" y="380216"/>
                  <a:pt x="6565997" y="380310"/>
                </a:cubicBezTo>
                <a:cubicBezTo>
                  <a:pt x="6567779" y="380994"/>
                  <a:pt x="6570621" y="381376"/>
                  <a:pt x="6575147" y="381374"/>
                </a:cubicBezTo>
                <a:lnTo>
                  <a:pt x="6581899" y="380938"/>
                </a:lnTo>
                <a:lnTo>
                  <a:pt x="6598943" y="381906"/>
                </a:lnTo>
                <a:lnTo>
                  <a:pt x="6604421" y="384033"/>
                </a:lnTo>
                <a:lnTo>
                  <a:pt x="6606035" y="387465"/>
                </a:lnTo>
                <a:lnTo>
                  <a:pt x="6607669" y="387186"/>
                </a:lnTo>
                <a:cubicBezTo>
                  <a:pt x="6620475" y="382131"/>
                  <a:pt x="6625312" y="374007"/>
                  <a:pt x="6637532" y="398125"/>
                </a:cubicBezTo>
                <a:cubicBezTo>
                  <a:pt x="6666345" y="390437"/>
                  <a:pt x="6669861" y="404891"/>
                  <a:pt x="6706880" y="412381"/>
                </a:cubicBezTo>
                <a:cubicBezTo>
                  <a:pt x="6723837" y="404468"/>
                  <a:pt x="6736071" y="408511"/>
                  <a:pt x="6747500" y="416386"/>
                </a:cubicBezTo>
                <a:cubicBezTo>
                  <a:pt x="6784745" y="414659"/>
                  <a:pt x="6816872" y="426761"/>
                  <a:pt x="6857783" y="431905"/>
                </a:cubicBezTo>
                <a:cubicBezTo>
                  <a:pt x="6903934" y="423229"/>
                  <a:pt x="6923989" y="445532"/>
                  <a:pt x="6967720" y="450939"/>
                </a:cubicBezTo>
                <a:cubicBezTo>
                  <a:pt x="7008578" y="433412"/>
                  <a:pt x="6996867" y="470461"/>
                  <a:pt x="7018394" y="479831"/>
                </a:cubicBezTo>
                <a:lnTo>
                  <a:pt x="7024679" y="480968"/>
                </a:lnTo>
                <a:lnTo>
                  <a:pt x="7041715" y="479120"/>
                </a:lnTo>
                <a:lnTo>
                  <a:pt x="7048103" y="477610"/>
                </a:lnTo>
                <a:cubicBezTo>
                  <a:pt x="7052510" y="476872"/>
                  <a:pt x="7055450" y="476773"/>
                  <a:pt x="7057490" y="477135"/>
                </a:cubicBezTo>
                <a:lnTo>
                  <a:pt x="7057730" y="477383"/>
                </a:lnTo>
                <a:lnTo>
                  <a:pt x="7066511" y="476432"/>
                </a:lnTo>
                <a:cubicBezTo>
                  <a:pt x="7081316" y="474229"/>
                  <a:pt x="7095708" y="471522"/>
                  <a:pt x="7109401" y="468486"/>
                </a:cubicBezTo>
                <a:cubicBezTo>
                  <a:pt x="7121361" y="482413"/>
                  <a:pt x="7171741" y="462549"/>
                  <a:pt x="7166830" y="490255"/>
                </a:cubicBezTo>
                <a:cubicBezTo>
                  <a:pt x="7185318" y="486971"/>
                  <a:pt x="7196261" y="474996"/>
                  <a:pt x="7190442" y="493308"/>
                </a:cubicBezTo>
                <a:cubicBezTo>
                  <a:pt x="7196540" y="492742"/>
                  <a:pt x="7200336" y="494071"/>
                  <a:pt x="7203083" y="496324"/>
                </a:cubicBezTo>
                <a:lnTo>
                  <a:pt x="7203894" y="497408"/>
                </a:lnTo>
                <a:lnTo>
                  <a:pt x="7245004" y="489662"/>
                </a:lnTo>
                <a:lnTo>
                  <a:pt x="7250514" y="490724"/>
                </a:lnTo>
                <a:lnTo>
                  <a:pt x="7277246" y="483000"/>
                </a:lnTo>
                <a:lnTo>
                  <a:pt x="7291092" y="480435"/>
                </a:lnTo>
                <a:lnTo>
                  <a:pt x="7294933" y="476767"/>
                </a:lnTo>
                <a:cubicBezTo>
                  <a:pt x="7299121" y="474441"/>
                  <a:pt x="7305176" y="473213"/>
                  <a:pt x="7315408" y="474478"/>
                </a:cubicBezTo>
                <a:lnTo>
                  <a:pt x="7317786" y="475324"/>
                </a:lnTo>
                <a:lnTo>
                  <a:pt x="7334572" y="469306"/>
                </a:lnTo>
                <a:cubicBezTo>
                  <a:pt x="7339959" y="466649"/>
                  <a:pt x="7344710" y="463382"/>
                  <a:pt x="7348520" y="459268"/>
                </a:cubicBezTo>
                <a:cubicBezTo>
                  <a:pt x="7406571" y="477093"/>
                  <a:pt x="7460434" y="455124"/>
                  <a:pt x="7522997" y="455427"/>
                </a:cubicBezTo>
                <a:cubicBezTo>
                  <a:pt x="7592791" y="446837"/>
                  <a:pt x="7640927" y="437451"/>
                  <a:pt x="7686985" y="433023"/>
                </a:cubicBezTo>
                <a:cubicBezTo>
                  <a:pt x="7708370" y="428668"/>
                  <a:pt x="7865878" y="410662"/>
                  <a:pt x="7854068" y="422992"/>
                </a:cubicBezTo>
                <a:cubicBezTo>
                  <a:pt x="7918669" y="394524"/>
                  <a:pt x="7960767" y="420179"/>
                  <a:pt x="8034165" y="404917"/>
                </a:cubicBezTo>
                <a:cubicBezTo>
                  <a:pt x="8074975" y="430280"/>
                  <a:pt x="8052607" y="405995"/>
                  <a:pt x="8094381" y="408936"/>
                </a:cubicBezTo>
                <a:cubicBezTo>
                  <a:pt x="8082391" y="384233"/>
                  <a:pt x="8145291" y="420455"/>
                  <a:pt x="8146898" y="391776"/>
                </a:cubicBezTo>
                <a:cubicBezTo>
                  <a:pt x="8154450" y="393217"/>
                  <a:pt x="8161714" y="395521"/>
                  <a:pt x="8168993" y="398048"/>
                </a:cubicBezTo>
                <a:lnTo>
                  <a:pt x="8172809" y="399355"/>
                </a:lnTo>
                <a:lnTo>
                  <a:pt x="8187962" y="399651"/>
                </a:lnTo>
                <a:lnTo>
                  <a:pt x="8192382" y="405910"/>
                </a:lnTo>
                <a:lnTo>
                  <a:pt x="8375192" y="397097"/>
                </a:lnTo>
                <a:cubicBezTo>
                  <a:pt x="8390681" y="391124"/>
                  <a:pt x="8442343" y="386212"/>
                  <a:pt x="8454377" y="393549"/>
                </a:cubicBezTo>
                <a:cubicBezTo>
                  <a:pt x="8465613" y="394229"/>
                  <a:pt x="8477337" y="389940"/>
                  <a:pt x="8484740" y="398377"/>
                </a:cubicBezTo>
                <a:cubicBezTo>
                  <a:pt x="8509291" y="401173"/>
                  <a:pt x="8565518" y="407621"/>
                  <a:pt x="8601673" y="410319"/>
                </a:cubicBezTo>
                <a:cubicBezTo>
                  <a:pt x="8619550" y="396781"/>
                  <a:pt x="8652058" y="416886"/>
                  <a:pt x="8701676" y="414569"/>
                </a:cubicBezTo>
                <a:cubicBezTo>
                  <a:pt x="8721163" y="399040"/>
                  <a:pt x="8735137" y="413192"/>
                  <a:pt x="8773288" y="391295"/>
                </a:cubicBezTo>
                <a:cubicBezTo>
                  <a:pt x="8775124" y="392937"/>
                  <a:pt x="8777353" y="394408"/>
                  <a:pt x="8779909" y="395664"/>
                </a:cubicBezTo>
                <a:cubicBezTo>
                  <a:pt x="8794759" y="402954"/>
                  <a:pt x="8817153" y="401520"/>
                  <a:pt x="8829932" y="392461"/>
                </a:cubicBezTo>
                <a:cubicBezTo>
                  <a:pt x="8891235" y="362336"/>
                  <a:pt x="8949370" y="358860"/>
                  <a:pt x="9003386" y="349460"/>
                </a:cubicBezTo>
                <a:cubicBezTo>
                  <a:pt x="9064740" y="341657"/>
                  <a:pt x="9026331" y="373992"/>
                  <a:pt x="9101185" y="344080"/>
                </a:cubicBezTo>
                <a:cubicBezTo>
                  <a:pt x="9110310" y="353604"/>
                  <a:pt x="9120116" y="353365"/>
                  <a:pt x="9136185" y="347296"/>
                </a:cubicBezTo>
                <a:cubicBezTo>
                  <a:pt x="9166057" y="344262"/>
                  <a:pt x="9165783" y="369927"/>
                  <a:pt x="9194801" y="352367"/>
                </a:cubicBezTo>
                <a:cubicBezTo>
                  <a:pt x="9190472" y="366462"/>
                  <a:pt x="9252023" y="353523"/>
                  <a:pt x="9239316" y="368776"/>
                </a:cubicBezTo>
                <a:cubicBezTo>
                  <a:pt x="9259813" y="379833"/>
                  <a:pt x="9267827" y="358579"/>
                  <a:pt x="9288052" y="368014"/>
                </a:cubicBezTo>
                <a:cubicBezTo>
                  <a:pt x="9310099" y="368953"/>
                  <a:pt x="9274359" y="354287"/>
                  <a:pt x="9298465" y="351514"/>
                </a:cubicBezTo>
                <a:cubicBezTo>
                  <a:pt x="9327883" y="350627"/>
                  <a:pt x="9325850" y="325510"/>
                  <a:pt x="9350892" y="355996"/>
                </a:cubicBezTo>
                <a:lnTo>
                  <a:pt x="9430522" y="364586"/>
                </a:lnTo>
                <a:cubicBezTo>
                  <a:pt x="9447485" y="355425"/>
                  <a:pt x="9461870" y="358450"/>
                  <a:pt x="9476215" y="365325"/>
                </a:cubicBezTo>
                <a:cubicBezTo>
                  <a:pt x="9516917" y="360669"/>
                  <a:pt x="9555019" y="370080"/>
                  <a:pt x="9601276" y="371922"/>
                </a:cubicBezTo>
                <a:cubicBezTo>
                  <a:pt x="9650279" y="359692"/>
                  <a:pt x="9677305" y="380141"/>
                  <a:pt x="9726733" y="382019"/>
                </a:cubicBezTo>
                <a:cubicBezTo>
                  <a:pt x="9773839" y="358530"/>
                  <a:pt x="9760877" y="410908"/>
                  <a:pt x="9802144" y="407697"/>
                </a:cubicBezTo>
                <a:cubicBezTo>
                  <a:pt x="9868120" y="385365"/>
                  <a:pt x="9801669" y="424896"/>
                  <a:pt x="9905153" y="413868"/>
                </a:cubicBezTo>
                <a:cubicBezTo>
                  <a:pt x="9910811" y="410359"/>
                  <a:pt x="9923612" y="413238"/>
                  <a:pt x="9922553" y="417787"/>
                </a:cubicBezTo>
                <a:cubicBezTo>
                  <a:pt x="9945213" y="415195"/>
                  <a:pt x="10012509" y="437971"/>
                  <a:pt x="10044658" y="431295"/>
                </a:cubicBezTo>
                <a:cubicBezTo>
                  <a:pt x="10108994" y="441322"/>
                  <a:pt x="10138326" y="418598"/>
                  <a:pt x="10184585" y="420356"/>
                </a:cubicBezTo>
                <a:cubicBezTo>
                  <a:pt x="10238805" y="433245"/>
                  <a:pt x="10270973" y="446023"/>
                  <a:pt x="10366435" y="475646"/>
                </a:cubicBezTo>
                <a:lnTo>
                  <a:pt x="10688220" y="555476"/>
                </a:lnTo>
                <a:cubicBezTo>
                  <a:pt x="10812002" y="626549"/>
                  <a:pt x="10955764" y="565297"/>
                  <a:pt x="11026690" y="563899"/>
                </a:cubicBezTo>
                <a:cubicBezTo>
                  <a:pt x="11053150" y="535972"/>
                  <a:pt x="11079708" y="560938"/>
                  <a:pt x="11113779" y="547086"/>
                </a:cubicBezTo>
                <a:cubicBezTo>
                  <a:pt x="11191398" y="533240"/>
                  <a:pt x="11265999" y="496724"/>
                  <a:pt x="11369556" y="504937"/>
                </a:cubicBezTo>
                <a:cubicBezTo>
                  <a:pt x="11406977" y="422376"/>
                  <a:pt x="11530972" y="456417"/>
                  <a:pt x="11623342" y="401646"/>
                </a:cubicBezTo>
                <a:cubicBezTo>
                  <a:pt x="11678749" y="386540"/>
                  <a:pt x="11771467" y="415601"/>
                  <a:pt x="11786511" y="371608"/>
                </a:cubicBezTo>
                <a:cubicBezTo>
                  <a:pt x="11815065" y="394479"/>
                  <a:pt x="11834769" y="350469"/>
                  <a:pt x="11862577" y="343767"/>
                </a:cubicBezTo>
                <a:cubicBezTo>
                  <a:pt x="11886839" y="357655"/>
                  <a:pt x="11896496" y="342356"/>
                  <a:pt x="11916612" y="337028"/>
                </a:cubicBezTo>
                <a:cubicBezTo>
                  <a:pt x="11926953" y="346090"/>
                  <a:pt x="11944208" y="343709"/>
                  <a:pt x="11948830" y="331280"/>
                </a:cubicBezTo>
                <a:cubicBezTo>
                  <a:pt x="11937556" y="304981"/>
                  <a:pt x="11999127" y="312097"/>
                  <a:pt x="12001583" y="292861"/>
                </a:cubicBezTo>
                <a:cubicBezTo>
                  <a:pt x="12027437" y="287117"/>
                  <a:pt x="12120562" y="289932"/>
                  <a:pt x="12174977" y="277870"/>
                </a:cubicBezTo>
                <a:lnTo>
                  <a:pt x="12192000" y="269767"/>
                </a:lnTo>
                <a:lnTo>
                  <a:pt x="12192000" y="5013196"/>
                </a:lnTo>
                <a:lnTo>
                  <a:pt x="0" y="5013196"/>
                </a:lnTo>
                <a:lnTo>
                  <a:pt x="0" y="630667"/>
                </a:lnTo>
                <a:lnTo>
                  <a:pt x="11075" y="628396"/>
                </a:lnTo>
                <a:cubicBezTo>
                  <a:pt x="23002" y="626376"/>
                  <a:pt x="33255" y="624731"/>
                  <a:pt x="44061" y="621814"/>
                </a:cubicBezTo>
                <a:cubicBezTo>
                  <a:pt x="78982" y="608550"/>
                  <a:pt x="115649" y="579219"/>
                  <a:pt x="136694" y="569633"/>
                </a:cubicBezTo>
                <a:lnTo>
                  <a:pt x="170342" y="564295"/>
                </a:lnTo>
                <a:cubicBezTo>
                  <a:pt x="169880" y="561325"/>
                  <a:pt x="169417" y="558353"/>
                  <a:pt x="168955" y="555382"/>
                </a:cubicBezTo>
                <a:lnTo>
                  <a:pt x="181474" y="554499"/>
                </a:lnTo>
                <a:lnTo>
                  <a:pt x="209440" y="553779"/>
                </a:lnTo>
                <a:cubicBezTo>
                  <a:pt x="226869" y="552113"/>
                  <a:pt x="275442" y="553383"/>
                  <a:pt x="293152" y="549794"/>
                </a:cubicBezTo>
                <a:cubicBezTo>
                  <a:pt x="298104" y="540169"/>
                  <a:pt x="305921" y="534831"/>
                  <a:pt x="315693" y="532248"/>
                </a:cubicBezTo>
                <a:lnTo>
                  <a:pt x="337305" y="531590"/>
                </a:lnTo>
                <a:lnTo>
                  <a:pt x="462252" y="506369"/>
                </a:lnTo>
                <a:lnTo>
                  <a:pt x="479457" y="504341"/>
                </a:lnTo>
                <a:lnTo>
                  <a:pt x="488653" y="496475"/>
                </a:lnTo>
                <a:cubicBezTo>
                  <a:pt x="495751" y="494808"/>
                  <a:pt x="516240" y="495433"/>
                  <a:pt x="522053" y="494343"/>
                </a:cubicBezTo>
                <a:lnTo>
                  <a:pt x="523520" y="489931"/>
                </a:lnTo>
                <a:cubicBezTo>
                  <a:pt x="541965" y="482593"/>
                  <a:pt x="611396" y="458013"/>
                  <a:pt x="632714" y="450319"/>
                </a:cubicBezTo>
                <a:cubicBezTo>
                  <a:pt x="637120" y="456979"/>
                  <a:pt x="646523" y="446165"/>
                  <a:pt x="651426" y="443762"/>
                </a:cubicBezTo>
                <a:cubicBezTo>
                  <a:pt x="652273" y="448286"/>
                  <a:pt x="664268" y="449456"/>
                  <a:pt x="667724" y="445356"/>
                </a:cubicBezTo>
                <a:cubicBezTo>
                  <a:pt x="751466" y="421701"/>
                  <a:pt x="710176" y="468211"/>
                  <a:pt x="757679" y="438363"/>
                </a:cubicBezTo>
                <a:cubicBezTo>
                  <a:pt x="766141" y="436289"/>
                  <a:pt x="773060" y="437997"/>
                  <a:pt x="779159" y="441277"/>
                </a:cubicBezTo>
                <a:lnTo>
                  <a:pt x="788293" y="448081"/>
                </a:lnTo>
                <a:lnTo>
                  <a:pt x="822923" y="434292"/>
                </a:lnTo>
                <a:cubicBezTo>
                  <a:pt x="840014" y="429396"/>
                  <a:pt x="858036" y="426029"/>
                  <a:pt x="876559" y="424306"/>
                </a:cubicBezTo>
                <a:cubicBezTo>
                  <a:pt x="880889" y="433506"/>
                  <a:pt x="895209" y="420068"/>
                  <a:pt x="902011" y="417336"/>
                </a:cubicBezTo>
                <a:cubicBezTo>
                  <a:pt x="902191" y="423390"/>
                  <a:pt x="917419" y="426022"/>
                  <a:pt x="922715" y="420917"/>
                </a:cubicBezTo>
                <a:cubicBezTo>
                  <a:pt x="1035495" y="397234"/>
                  <a:pt x="972839" y="454951"/>
                  <a:pt x="1040139" y="419808"/>
                </a:cubicBezTo>
                <a:cubicBezTo>
                  <a:pt x="1051469" y="417835"/>
                  <a:pt x="1060048" y="420716"/>
                  <a:pt x="1067251" y="425602"/>
                </a:cubicBezTo>
                <a:lnTo>
                  <a:pt x="1080272" y="437887"/>
                </a:lnTo>
                <a:lnTo>
                  <a:pt x="1090219" y="433244"/>
                </a:lnTo>
                <a:cubicBezTo>
                  <a:pt x="1128054" y="432213"/>
                  <a:pt x="1139443" y="444840"/>
                  <a:pt x="1161226" y="431522"/>
                </a:cubicBezTo>
                <a:cubicBezTo>
                  <a:pt x="1194247" y="457797"/>
                  <a:pt x="1182853" y="433812"/>
                  <a:pt x="1207525" y="429257"/>
                </a:cubicBezTo>
                <a:cubicBezTo>
                  <a:pt x="1226951" y="423550"/>
                  <a:pt x="1190923" y="413889"/>
                  <a:pt x="1210030" y="412023"/>
                </a:cubicBezTo>
                <a:cubicBezTo>
                  <a:pt x="1230853" y="418586"/>
                  <a:pt x="1229491" y="397066"/>
                  <a:pt x="1251170" y="405160"/>
                </a:cubicBezTo>
                <a:cubicBezTo>
                  <a:pt x="1246235" y="421478"/>
                  <a:pt x="1293590" y="401251"/>
                  <a:pt x="1295331" y="415400"/>
                </a:cubicBezTo>
                <a:cubicBezTo>
                  <a:pt x="1313247" y="394801"/>
                  <a:pt x="1322885" y="419606"/>
                  <a:pt x="1347118" y="412922"/>
                </a:cubicBezTo>
                <a:cubicBezTo>
                  <a:pt x="1358442" y="405047"/>
                  <a:pt x="1366690" y="403583"/>
                  <a:pt x="1378108" y="411628"/>
                </a:cubicBezTo>
                <a:cubicBezTo>
                  <a:pt x="1430244" y="373345"/>
                  <a:pt x="1410029" y="409382"/>
                  <a:pt x="1459192" y="394137"/>
                </a:cubicBezTo>
                <a:cubicBezTo>
                  <a:pt x="1501499" y="378273"/>
                  <a:pt x="1549591" y="367610"/>
                  <a:pt x="1590120" y="330826"/>
                </a:cubicBezTo>
                <a:cubicBezTo>
                  <a:pt x="1597495" y="320478"/>
                  <a:pt x="1615987" y="316279"/>
                  <a:pt x="1631417" y="321445"/>
                </a:cubicBezTo>
                <a:cubicBezTo>
                  <a:pt x="1634069" y="322335"/>
                  <a:pt x="1636534" y="323476"/>
                  <a:pt x="1638727" y="324828"/>
                </a:cubicBezTo>
                <a:cubicBezTo>
                  <a:pt x="1674229" y="318675"/>
                  <a:pt x="1804005" y="291708"/>
                  <a:pt x="1844438" y="284522"/>
                </a:cubicBezTo>
                <a:cubicBezTo>
                  <a:pt x="1847960" y="297582"/>
                  <a:pt x="1868036" y="273541"/>
                  <a:pt x="1881324" y="281715"/>
                </a:cubicBezTo>
                <a:cubicBezTo>
                  <a:pt x="1890865" y="288925"/>
                  <a:pt x="1899182" y="283313"/>
                  <a:pt x="1908999" y="282556"/>
                </a:cubicBezTo>
                <a:cubicBezTo>
                  <a:pt x="1922050" y="288125"/>
                  <a:pt x="1964084" y="276888"/>
                  <a:pt x="1974956" y="269176"/>
                </a:cubicBezTo>
                <a:cubicBezTo>
                  <a:pt x="2000789" y="242591"/>
                  <a:pt x="2060915" y="260908"/>
                  <a:pt x="2082409" y="240508"/>
                </a:cubicBezTo>
                <a:cubicBezTo>
                  <a:pt x="2090286" y="237431"/>
                  <a:pt x="2098026" y="236104"/>
                  <a:pt x="2105639" y="235866"/>
                </a:cubicBezTo>
                <a:lnTo>
                  <a:pt x="2126992" y="237686"/>
                </a:lnTo>
                <a:lnTo>
                  <a:pt x="2133154" y="243170"/>
                </a:lnTo>
                <a:lnTo>
                  <a:pt x="2146154" y="241550"/>
                </a:lnTo>
                <a:lnTo>
                  <a:pt x="2149901" y="242334"/>
                </a:lnTo>
                <a:cubicBezTo>
                  <a:pt x="2157061" y="243856"/>
                  <a:pt x="2164126" y="245165"/>
                  <a:pt x="2171100" y="245607"/>
                </a:cubicBezTo>
                <a:cubicBezTo>
                  <a:pt x="2161432" y="217726"/>
                  <a:pt x="2228843" y="244778"/>
                  <a:pt x="2209148" y="222443"/>
                </a:cubicBezTo>
                <a:cubicBezTo>
                  <a:pt x="2245795" y="220027"/>
                  <a:pt x="2217435" y="199404"/>
                  <a:pt x="2261889" y="218750"/>
                </a:cubicBezTo>
                <a:cubicBezTo>
                  <a:pt x="2318421" y="194794"/>
                  <a:pt x="2408342" y="201713"/>
                  <a:pt x="2452315" y="166117"/>
                </a:cubicBezTo>
                <a:cubicBezTo>
                  <a:pt x="2447016" y="179502"/>
                  <a:pt x="2471204" y="189377"/>
                  <a:pt x="2487710" y="182485"/>
                </a:cubicBezTo>
                <a:cubicBezTo>
                  <a:pt x="2469218" y="234964"/>
                  <a:pt x="2552592" y="134331"/>
                  <a:pt x="2567870" y="169640"/>
                </a:cubicBezTo>
                <a:cubicBezTo>
                  <a:pt x="2567993" y="136603"/>
                  <a:pt x="2641492" y="79264"/>
                  <a:pt x="2677053" y="105731"/>
                </a:cubicBezTo>
                <a:cubicBezTo>
                  <a:pt x="2730362" y="98156"/>
                  <a:pt x="2767701" y="70180"/>
                  <a:pt x="2823914" y="80085"/>
                </a:cubicBezTo>
                <a:cubicBezTo>
                  <a:pt x="2825573" y="75636"/>
                  <a:pt x="2828354" y="71885"/>
                  <a:pt x="2831912" y="68644"/>
                </a:cubicBezTo>
                <a:lnTo>
                  <a:pt x="2843870" y="60725"/>
                </a:lnTo>
                <a:lnTo>
                  <a:pt x="2846217" y="61243"/>
                </a:lnTo>
                <a:cubicBezTo>
                  <a:pt x="2855406" y="61177"/>
                  <a:pt x="2860075" y="59230"/>
                  <a:pt x="2862745" y="56460"/>
                </a:cubicBezTo>
                <a:lnTo>
                  <a:pt x="2864596" y="52436"/>
                </a:lnTo>
                <a:lnTo>
                  <a:pt x="2875381" y="48221"/>
                </a:lnTo>
                <a:lnTo>
                  <a:pt x="2895139" y="37404"/>
                </a:lnTo>
                <a:lnTo>
                  <a:pt x="2900232" y="37736"/>
                </a:lnTo>
                <a:lnTo>
                  <a:pt x="2932205" y="25091"/>
                </a:lnTo>
                <a:lnTo>
                  <a:pt x="2933310" y="26034"/>
                </a:lnTo>
                <a:cubicBezTo>
                  <a:pt x="2936512" y="27864"/>
                  <a:pt x="2940256" y="28670"/>
                  <a:pt x="2945218" y="27359"/>
                </a:cubicBezTo>
                <a:cubicBezTo>
                  <a:pt x="2947316" y="45762"/>
                  <a:pt x="2952012" y="32829"/>
                  <a:pt x="2966465" y="27335"/>
                </a:cubicBezTo>
                <a:cubicBezTo>
                  <a:pt x="2972951" y="54691"/>
                  <a:pt x="3008144" y="29186"/>
                  <a:pt x="3023668" y="41123"/>
                </a:cubicBezTo>
                <a:cubicBezTo>
                  <a:pt x="3034143" y="36470"/>
                  <a:pt x="3045337" y="32050"/>
                  <a:pt x="3057077" y="28063"/>
                </a:cubicBezTo>
                <a:lnTo>
                  <a:pt x="3151915" y="24461"/>
                </a:lnTo>
                <a:lnTo>
                  <a:pt x="3251671" y="44793"/>
                </a:lnTo>
                <a:cubicBezTo>
                  <a:pt x="3288430" y="44614"/>
                  <a:pt x="3320402" y="52254"/>
                  <a:pt x="3351400" y="45905"/>
                </a:cubicBezTo>
                <a:cubicBezTo>
                  <a:pt x="3364152" y="52066"/>
                  <a:pt x="3376107" y="54432"/>
                  <a:pt x="3387481" y="44661"/>
                </a:cubicBezTo>
                <a:cubicBezTo>
                  <a:pt x="3421834" y="47236"/>
                  <a:pt x="3430384" y="60743"/>
                  <a:pt x="3451923" y="49700"/>
                </a:cubicBezTo>
                <a:cubicBezTo>
                  <a:pt x="3471592" y="71444"/>
                  <a:pt x="3472580" y="62993"/>
                  <a:pt x="3481520" y="56505"/>
                </a:cubicBezTo>
                <a:lnTo>
                  <a:pt x="3482804" y="56030"/>
                </a:lnTo>
                <a:lnTo>
                  <a:pt x="3485495" y="59139"/>
                </a:lnTo>
                <a:lnTo>
                  <a:pt x="3490972" y="60504"/>
                </a:lnTo>
                <a:lnTo>
                  <a:pt x="3505835" y="59295"/>
                </a:lnTo>
                <a:lnTo>
                  <a:pt x="3511410" y="58026"/>
                </a:lnTo>
                <a:cubicBezTo>
                  <a:pt x="3515254" y="57455"/>
                  <a:pt x="3517816" y="57465"/>
                  <a:pt x="3519598" y="57901"/>
                </a:cubicBezTo>
                <a:lnTo>
                  <a:pt x="3519807" y="58156"/>
                </a:lnTo>
                <a:lnTo>
                  <a:pt x="3527466" y="57534"/>
                </a:lnTo>
                <a:cubicBezTo>
                  <a:pt x="3540383" y="55888"/>
                  <a:pt x="3552942" y="53726"/>
                  <a:pt x="3564889" y="51208"/>
                </a:cubicBezTo>
                <a:cubicBezTo>
                  <a:pt x="3575289" y="65525"/>
                  <a:pt x="3619274" y="47602"/>
                  <a:pt x="3614922" y="75022"/>
                </a:cubicBezTo>
                <a:cubicBezTo>
                  <a:pt x="3631051" y="72436"/>
                  <a:pt x="3640626" y="60912"/>
                  <a:pt x="3635506" y="78936"/>
                </a:cubicBezTo>
                <a:cubicBezTo>
                  <a:pt x="3640824" y="78600"/>
                  <a:pt x="3644132" y="80065"/>
                  <a:pt x="3646525" y="82411"/>
                </a:cubicBezTo>
                <a:lnTo>
                  <a:pt x="3647224" y="83521"/>
                </a:lnTo>
                <a:lnTo>
                  <a:pt x="3683100" y="77327"/>
                </a:lnTo>
                <a:lnTo>
                  <a:pt x="3687901" y="78590"/>
                </a:lnTo>
                <a:lnTo>
                  <a:pt x="3711234" y="71883"/>
                </a:lnTo>
                <a:lnTo>
                  <a:pt x="3723318" y="69843"/>
                </a:lnTo>
                <a:lnTo>
                  <a:pt x="3726677" y="66330"/>
                </a:lnTo>
                <a:cubicBezTo>
                  <a:pt x="3730335" y="64168"/>
                  <a:pt x="3735615" y="63170"/>
                  <a:pt x="3744535" y="64808"/>
                </a:cubicBezTo>
                <a:lnTo>
                  <a:pt x="3746608" y="65740"/>
                </a:lnTo>
                <a:lnTo>
                  <a:pt x="3761262" y="60365"/>
                </a:lnTo>
                <a:cubicBezTo>
                  <a:pt x="3765968" y="57919"/>
                  <a:pt x="3770117" y="54839"/>
                  <a:pt x="3773451" y="50884"/>
                </a:cubicBezTo>
                <a:cubicBezTo>
                  <a:pt x="3824036" y="70790"/>
                  <a:pt x="3871065" y="50900"/>
                  <a:pt x="3925626" y="53519"/>
                </a:cubicBezTo>
                <a:cubicBezTo>
                  <a:pt x="3949771" y="85474"/>
                  <a:pt x="4043223" y="44139"/>
                  <a:pt x="4056184" y="12503"/>
                </a:cubicBezTo>
                <a:cubicBezTo>
                  <a:pt x="4056987" y="40004"/>
                  <a:pt x="4124598" y="1322"/>
                  <a:pt x="4142196" y="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 descr="Text&#10;&#10;Description automatically generated">
            <a:extLst>
              <a:ext uri="{FF2B5EF4-FFF2-40B4-BE49-F238E27FC236}">
                <a16:creationId xmlns:a16="http://schemas.microsoft.com/office/drawing/2014/main" id="{995D47C1-FBD7-44A7-A52F-DE736A477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414" y="1135512"/>
            <a:ext cx="9051081" cy="5636450"/>
          </a:xfrm>
        </p:spPr>
      </p:pic>
    </p:spTree>
    <p:extLst>
      <p:ext uri="{BB962C8B-B14F-4D97-AF65-F5344CB8AC3E}">
        <p14:creationId xmlns:p14="http://schemas.microsoft.com/office/powerpoint/2010/main" val="54703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GB" sz="2400" dirty="0">
                <a:latin typeface="SassoonCRInfant"/>
                <a:ea typeface="Batang"/>
              </a:rPr>
              <a:t>English Overview</a:t>
            </a:r>
            <a:r>
              <a:rPr lang="en-GB" sz="2400" dirty="0">
                <a:ea typeface="+mj-lt"/>
                <a:cs typeface="+mj-lt"/>
              </a:rPr>
              <a:t>: </a:t>
            </a:r>
            <a:endParaRPr lang="en-US" sz="2400" dirty="0">
              <a:ea typeface="+mj-lt"/>
              <a:cs typeface="+mj-lt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GB" sz="2400" dirty="0">
                <a:ea typeface="+mj-lt"/>
                <a:cs typeface="+mj-lt"/>
              </a:rPr>
              <a:t> Goodnight Mister Tom &amp; the Varmints</a:t>
            </a:r>
            <a:endParaRPr lang="en-GB" sz="2400" dirty="0"/>
          </a:p>
        </p:txBody>
      </p:sp>
      <p:graphicFrame>
        <p:nvGraphicFramePr>
          <p:cNvPr id="18" name="Content Placeholder">
            <a:extLst>
              <a:ext uri="{FF2B5EF4-FFF2-40B4-BE49-F238E27FC236}">
                <a16:creationId xmlns:a16="http://schemas.microsoft.com/office/drawing/2014/main" id="{1C51276F-406E-46A8-831C-F743A1263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38408"/>
              </p:ext>
            </p:extLst>
          </p:nvPr>
        </p:nvGraphicFramePr>
        <p:xfrm>
          <a:off x="245792" y="2183685"/>
          <a:ext cx="11704016" cy="478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34" descr="A picture containing text, alcohol&#10;&#10;Description automatically generated">
            <a:extLst>
              <a:ext uri="{FF2B5EF4-FFF2-40B4-BE49-F238E27FC236}">
                <a16:creationId xmlns:a16="http://schemas.microsoft.com/office/drawing/2014/main" id="{54341BD5-0A0B-4407-9703-9A6FA40F1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4969" y="2411442"/>
            <a:ext cx="800100" cy="1028700"/>
          </a:xfrm>
          <a:prstGeom prst="rect">
            <a:avLst/>
          </a:prstGeom>
        </p:spPr>
      </p:pic>
      <p:pic>
        <p:nvPicPr>
          <p:cNvPr id="35" name="Picture 35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7B3373D6-1478-416F-919F-AD73D3B99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957" y="2421775"/>
            <a:ext cx="636917" cy="9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224" y="5864774"/>
            <a:ext cx="5856890" cy="504495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Year 6 World War II books 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Victorians children's books: street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04" t="3852" r="19655" b="4051"/>
          <a:stretch/>
        </p:blipFill>
        <p:spPr>
          <a:xfrm>
            <a:off x="460375" y="409904"/>
            <a:ext cx="198251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650" r="19866"/>
          <a:stretch/>
        </p:blipFill>
        <p:spPr>
          <a:xfrm>
            <a:off x="3059274" y="439039"/>
            <a:ext cx="1907626" cy="284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47" r="15141"/>
          <a:stretch/>
        </p:blipFill>
        <p:spPr>
          <a:xfrm>
            <a:off x="7716033" y="572096"/>
            <a:ext cx="1481959" cy="239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965" r="20844"/>
          <a:stretch/>
        </p:blipFill>
        <p:spPr>
          <a:xfrm>
            <a:off x="460375" y="4279024"/>
            <a:ext cx="1340069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3333" t="6837" r="22184" b="6837"/>
          <a:stretch/>
        </p:blipFill>
        <p:spPr>
          <a:xfrm>
            <a:off x="9389894" y="285195"/>
            <a:ext cx="1876097" cy="2873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4162" r="11568"/>
          <a:stretch/>
        </p:blipFill>
        <p:spPr>
          <a:xfrm>
            <a:off x="10054459" y="3544184"/>
            <a:ext cx="1927334" cy="2572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9820" r="15811" b="8005"/>
          <a:stretch/>
        </p:blipFill>
        <p:spPr>
          <a:xfrm>
            <a:off x="8009765" y="3487092"/>
            <a:ext cx="1434663" cy="2032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21807" r="16944"/>
          <a:stretch/>
        </p:blipFill>
        <p:spPr>
          <a:xfrm>
            <a:off x="2125166" y="4279024"/>
            <a:ext cx="1324303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11573" t="10404" r="9211" b="12544"/>
          <a:stretch/>
        </p:blipFill>
        <p:spPr>
          <a:xfrm>
            <a:off x="4532260" y="3610304"/>
            <a:ext cx="2114993" cy="1857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0063" y="258176"/>
            <a:ext cx="1974068" cy="30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1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A2B4A10-ABAC-4F2C-AAD3-3D932E359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500235" cy="5464636"/>
          </a:xfrm>
          <a:custGeom>
            <a:avLst/>
            <a:gdLst>
              <a:gd name="connsiteX0" fmla="*/ 0 w 6500235"/>
              <a:gd name="connsiteY0" fmla="*/ 0 h 5464636"/>
              <a:gd name="connsiteX1" fmla="*/ 6468182 w 6500235"/>
              <a:gd name="connsiteY1" fmla="*/ 0 h 5464636"/>
              <a:gd name="connsiteX2" fmla="*/ 6468122 w 6500235"/>
              <a:gd name="connsiteY2" fmla="*/ 2458 h 5464636"/>
              <a:gd name="connsiteX3" fmla="*/ 6473409 w 6500235"/>
              <a:gd name="connsiteY3" fmla="*/ 34346 h 5464636"/>
              <a:gd name="connsiteX4" fmla="*/ 6492498 w 6500235"/>
              <a:gd name="connsiteY4" fmla="*/ 123264 h 5464636"/>
              <a:gd name="connsiteX5" fmla="*/ 6453347 w 6500235"/>
              <a:gd name="connsiteY5" fmla="*/ 355483 h 5464636"/>
              <a:gd name="connsiteX6" fmla="*/ 6446278 w 6500235"/>
              <a:gd name="connsiteY6" fmla="*/ 407805 h 5464636"/>
              <a:gd name="connsiteX7" fmla="*/ 6479973 w 6500235"/>
              <a:gd name="connsiteY7" fmla="*/ 438480 h 5464636"/>
              <a:gd name="connsiteX8" fmla="*/ 6446200 w 6500235"/>
              <a:gd name="connsiteY8" fmla="*/ 483448 h 5464636"/>
              <a:gd name="connsiteX9" fmla="*/ 6455191 w 6500235"/>
              <a:gd name="connsiteY9" fmla="*/ 585156 h 5464636"/>
              <a:gd name="connsiteX10" fmla="*/ 6455578 w 6500235"/>
              <a:gd name="connsiteY10" fmla="*/ 723310 h 5464636"/>
              <a:gd name="connsiteX11" fmla="*/ 6330650 w 6500235"/>
              <a:gd name="connsiteY11" fmla="*/ 969274 h 5464636"/>
              <a:gd name="connsiteX12" fmla="*/ 6259783 w 6500235"/>
              <a:gd name="connsiteY12" fmla="*/ 1059188 h 5464636"/>
              <a:gd name="connsiteX13" fmla="*/ 6232390 w 6500235"/>
              <a:gd name="connsiteY13" fmla="*/ 1134371 h 5464636"/>
              <a:gd name="connsiteX14" fmla="*/ 6197819 w 6500235"/>
              <a:gd name="connsiteY14" fmla="*/ 1226187 h 5464636"/>
              <a:gd name="connsiteX15" fmla="*/ 6153633 w 6500235"/>
              <a:gd name="connsiteY15" fmla="*/ 1266676 h 5464636"/>
              <a:gd name="connsiteX16" fmla="*/ 6115253 w 6500235"/>
              <a:gd name="connsiteY16" fmla="*/ 1333803 h 5464636"/>
              <a:gd name="connsiteX17" fmla="*/ 6116094 w 6500235"/>
              <a:gd name="connsiteY17" fmla="*/ 1360252 h 5464636"/>
              <a:gd name="connsiteX18" fmla="*/ 6093817 w 6500235"/>
              <a:gd name="connsiteY18" fmla="*/ 1557246 h 5464636"/>
              <a:gd name="connsiteX19" fmla="*/ 6036619 w 6500235"/>
              <a:gd name="connsiteY19" fmla="*/ 1695300 h 5464636"/>
              <a:gd name="connsiteX20" fmla="*/ 6006327 w 6500235"/>
              <a:gd name="connsiteY20" fmla="*/ 1765313 h 5464636"/>
              <a:gd name="connsiteX21" fmla="*/ 5990294 w 6500235"/>
              <a:gd name="connsiteY21" fmla="*/ 1829516 h 5464636"/>
              <a:gd name="connsiteX22" fmla="*/ 5951522 w 6500235"/>
              <a:gd name="connsiteY22" fmla="*/ 1913734 h 5464636"/>
              <a:gd name="connsiteX23" fmla="*/ 5851829 w 6500235"/>
              <a:gd name="connsiteY23" fmla="*/ 2042661 h 5464636"/>
              <a:gd name="connsiteX24" fmla="*/ 5843359 w 6500235"/>
              <a:gd name="connsiteY24" fmla="*/ 2063211 h 5464636"/>
              <a:gd name="connsiteX25" fmla="*/ 5841612 w 6500235"/>
              <a:gd name="connsiteY25" fmla="*/ 2071738 h 5464636"/>
              <a:gd name="connsiteX26" fmla="*/ 5835993 w 6500235"/>
              <a:gd name="connsiteY26" fmla="*/ 2082516 h 5464636"/>
              <a:gd name="connsiteX27" fmla="*/ 5835396 w 6500235"/>
              <a:gd name="connsiteY27" fmla="*/ 2082526 h 5464636"/>
              <a:gd name="connsiteX28" fmla="*/ 5831029 w 6500235"/>
              <a:gd name="connsiteY28" fmla="*/ 2093117 h 5464636"/>
              <a:gd name="connsiteX29" fmla="*/ 5737995 w 6500235"/>
              <a:gd name="connsiteY29" fmla="*/ 2189215 h 5464636"/>
              <a:gd name="connsiteX30" fmla="*/ 5724175 w 6500235"/>
              <a:gd name="connsiteY30" fmla="*/ 2265929 h 5464636"/>
              <a:gd name="connsiteX31" fmla="*/ 5669829 w 6500235"/>
              <a:gd name="connsiteY31" fmla="*/ 2335401 h 5464636"/>
              <a:gd name="connsiteX32" fmla="*/ 5612139 w 6500235"/>
              <a:gd name="connsiteY32" fmla="*/ 2453657 h 5464636"/>
              <a:gd name="connsiteX33" fmla="*/ 5594475 w 6500235"/>
              <a:gd name="connsiteY33" fmla="*/ 2615311 h 5464636"/>
              <a:gd name="connsiteX34" fmla="*/ 5536384 w 6500235"/>
              <a:gd name="connsiteY34" fmla="*/ 2755975 h 5464636"/>
              <a:gd name="connsiteX35" fmla="*/ 5485137 w 6500235"/>
              <a:gd name="connsiteY35" fmla="*/ 2848281 h 5464636"/>
              <a:gd name="connsiteX36" fmla="*/ 5325962 w 6500235"/>
              <a:gd name="connsiteY36" fmla="*/ 3162656 h 5464636"/>
              <a:gd name="connsiteX37" fmla="*/ 5243182 w 6500235"/>
              <a:gd name="connsiteY37" fmla="*/ 3288494 h 5464636"/>
              <a:gd name="connsiteX38" fmla="*/ 5237100 w 6500235"/>
              <a:gd name="connsiteY38" fmla="*/ 3363382 h 5464636"/>
              <a:gd name="connsiteX39" fmla="*/ 5210973 w 6500235"/>
              <a:gd name="connsiteY39" fmla="*/ 3381298 h 5464636"/>
              <a:gd name="connsiteX40" fmla="*/ 5206067 w 6500235"/>
              <a:gd name="connsiteY40" fmla="*/ 3384167 h 5464636"/>
              <a:gd name="connsiteX41" fmla="*/ 5181176 w 6500235"/>
              <a:gd name="connsiteY41" fmla="*/ 3399028 h 5464636"/>
              <a:gd name="connsiteX42" fmla="*/ 5156932 w 6500235"/>
              <a:gd name="connsiteY42" fmla="*/ 3419249 h 5464636"/>
              <a:gd name="connsiteX43" fmla="*/ 5139869 w 6500235"/>
              <a:gd name="connsiteY43" fmla="*/ 3450988 h 5464636"/>
              <a:gd name="connsiteX44" fmla="*/ 5071047 w 6500235"/>
              <a:gd name="connsiteY44" fmla="*/ 3608412 h 5464636"/>
              <a:gd name="connsiteX45" fmla="*/ 5022875 w 6500235"/>
              <a:gd name="connsiteY45" fmla="*/ 3698834 h 5464636"/>
              <a:gd name="connsiteX46" fmla="*/ 4993591 w 6500235"/>
              <a:gd name="connsiteY46" fmla="*/ 3727277 h 5464636"/>
              <a:gd name="connsiteX47" fmla="*/ 4960082 w 6500235"/>
              <a:gd name="connsiteY47" fmla="*/ 3770964 h 5464636"/>
              <a:gd name="connsiteX48" fmla="*/ 4956970 w 6500235"/>
              <a:gd name="connsiteY48" fmla="*/ 3791475 h 5464636"/>
              <a:gd name="connsiteX49" fmla="*/ 4941856 w 6500235"/>
              <a:gd name="connsiteY49" fmla="*/ 3797112 h 5464636"/>
              <a:gd name="connsiteX50" fmla="*/ 4913940 w 6500235"/>
              <a:gd name="connsiteY50" fmla="*/ 3820812 h 5464636"/>
              <a:gd name="connsiteX51" fmla="*/ 4811357 w 6500235"/>
              <a:gd name="connsiteY51" fmla="*/ 3871429 h 5464636"/>
              <a:gd name="connsiteX52" fmla="*/ 4783124 w 6500235"/>
              <a:gd name="connsiteY52" fmla="*/ 3882491 h 5464636"/>
              <a:gd name="connsiteX53" fmla="*/ 4724385 w 6500235"/>
              <a:gd name="connsiteY53" fmla="*/ 3930800 h 5464636"/>
              <a:gd name="connsiteX54" fmla="*/ 4632498 w 6500235"/>
              <a:gd name="connsiteY54" fmla="*/ 4019308 h 5464636"/>
              <a:gd name="connsiteX55" fmla="*/ 4611775 w 6500235"/>
              <a:gd name="connsiteY55" fmla="*/ 4036221 h 5464636"/>
              <a:gd name="connsiteX56" fmla="*/ 4589341 w 6500235"/>
              <a:gd name="connsiteY56" fmla="*/ 4043087 h 5464636"/>
              <a:gd name="connsiteX57" fmla="*/ 4580109 w 6500235"/>
              <a:gd name="connsiteY57" fmla="*/ 4037991 h 5464636"/>
              <a:gd name="connsiteX58" fmla="*/ 4567969 w 6500235"/>
              <a:gd name="connsiteY58" fmla="*/ 4046064 h 5464636"/>
              <a:gd name="connsiteX59" fmla="*/ 4563776 w 6500235"/>
              <a:gd name="connsiteY59" fmla="*/ 4046606 h 5464636"/>
              <a:gd name="connsiteX60" fmla="*/ 4540688 w 6500235"/>
              <a:gd name="connsiteY60" fmla="*/ 4051329 h 5464636"/>
              <a:gd name="connsiteX61" fmla="*/ 4515381 w 6500235"/>
              <a:gd name="connsiteY61" fmla="*/ 4101230 h 5464636"/>
              <a:gd name="connsiteX62" fmla="*/ 4464519 w 6500235"/>
              <a:gd name="connsiteY62" fmla="*/ 4129866 h 5464636"/>
              <a:gd name="connsiteX63" fmla="*/ 4258103 w 6500235"/>
              <a:gd name="connsiteY63" fmla="*/ 4281657 h 5464636"/>
              <a:gd name="connsiteX64" fmla="*/ 4110759 w 6500235"/>
              <a:gd name="connsiteY64" fmla="*/ 4475040 h 5464636"/>
              <a:gd name="connsiteX65" fmla="*/ 3977659 w 6500235"/>
              <a:gd name="connsiteY65" fmla="*/ 4576699 h 5464636"/>
              <a:gd name="connsiteX66" fmla="*/ 3839447 w 6500235"/>
              <a:gd name="connsiteY66" fmla="*/ 4686247 h 5464636"/>
              <a:gd name="connsiteX67" fmla="*/ 3160580 w 6500235"/>
              <a:gd name="connsiteY67" fmla="*/ 4816349 h 5464636"/>
              <a:gd name="connsiteX68" fmla="*/ 2824675 w 6500235"/>
              <a:gd name="connsiteY68" fmla="*/ 4861066 h 5464636"/>
              <a:gd name="connsiteX69" fmla="*/ 2704403 w 6500235"/>
              <a:gd name="connsiteY69" fmla="*/ 4872014 h 5464636"/>
              <a:gd name="connsiteX70" fmla="*/ 2432833 w 6500235"/>
              <a:gd name="connsiteY70" fmla="*/ 5046782 h 5464636"/>
              <a:gd name="connsiteX71" fmla="*/ 1930437 w 6500235"/>
              <a:gd name="connsiteY71" fmla="*/ 5242775 h 5464636"/>
              <a:gd name="connsiteX72" fmla="*/ 1853671 w 6500235"/>
              <a:gd name="connsiteY72" fmla="*/ 5310774 h 5464636"/>
              <a:gd name="connsiteX73" fmla="*/ 1813576 w 6500235"/>
              <a:gd name="connsiteY73" fmla="*/ 5366218 h 5464636"/>
              <a:gd name="connsiteX74" fmla="*/ 1777372 w 6500235"/>
              <a:gd name="connsiteY74" fmla="*/ 5364302 h 5464636"/>
              <a:gd name="connsiteX75" fmla="*/ 1733954 w 6500235"/>
              <a:gd name="connsiteY75" fmla="*/ 5365192 h 5464636"/>
              <a:gd name="connsiteX76" fmla="*/ 1672327 w 6500235"/>
              <a:gd name="connsiteY76" fmla="*/ 5408173 h 5464636"/>
              <a:gd name="connsiteX77" fmla="*/ 1641878 w 6500235"/>
              <a:gd name="connsiteY77" fmla="*/ 5399428 h 5464636"/>
              <a:gd name="connsiteX78" fmla="*/ 1636543 w 6500235"/>
              <a:gd name="connsiteY78" fmla="*/ 5397470 h 5464636"/>
              <a:gd name="connsiteX79" fmla="*/ 1609237 w 6500235"/>
              <a:gd name="connsiteY79" fmla="*/ 5387733 h 5464636"/>
              <a:gd name="connsiteX80" fmla="*/ 1578208 w 6500235"/>
              <a:gd name="connsiteY80" fmla="*/ 5381908 h 5464636"/>
              <a:gd name="connsiteX81" fmla="*/ 1542869 w 6500235"/>
              <a:gd name="connsiteY81" fmla="*/ 5388952 h 5464636"/>
              <a:gd name="connsiteX82" fmla="*/ 1377650 w 6500235"/>
              <a:gd name="connsiteY82" fmla="*/ 5436085 h 5464636"/>
              <a:gd name="connsiteX83" fmla="*/ 1277250 w 6500235"/>
              <a:gd name="connsiteY83" fmla="*/ 5456493 h 5464636"/>
              <a:gd name="connsiteX84" fmla="*/ 1236673 w 6500235"/>
              <a:gd name="connsiteY84" fmla="*/ 5452014 h 5464636"/>
              <a:gd name="connsiteX85" fmla="*/ 1181651 w 6500235"/>
              <a:gd name="connsiteY85" fmla="*/ 5453980 h 5464636"/>
              <a:gd name="connsiteX86" fmla="*/ 1163851 w 6500235"/>
              <a:gd name="connsiteY86" fmla="*/ 5464636 h 5464636"/>
              <a:gd name="connsiteX87" fmla="*/ 1149882 w 6500235"/>
              <a:gd name="connsiteY87" fmla="*/ 5456568 h 5464636"/>
              <a:gd name="connsiteX88" fmla="*/ 1113834 w 6500235"/>
              <a:gd name="connsiteY88" fmla="*/ 5450125 h 5464636"/>
              <a:gd name="connsiteX89" fmla="*/ 1009497 w 6500235"/>
              <a:gd name="connsiteY89" fmla="*/ 5403231 h 5464636"/>
              <a:gd name="connsiteX90" fmla="*/ 982993 w 6500235"/>
              <a:gd name="connsiteY90" fmla="*/ 5388499 h 5464636"/>
              <a:gd name="connsiteX91" fmla="*/ 908345 w 6500235"/>
              <a:gd name="connsiteY91" fmla="*/ 5373950 h 5464636"/>
              <a:gd name="connsiteX92" fmla="*/ 781592 w 6500235"/>
              <a:gd name="connsiteY92" fmla="*/ 5359426 h 5464636"/>
              <a:gd name="connsiteX93" fmla="*/ 755358 w 6500235"/>
              <a:gd name="connsiteY93" fmla="*/ 5354209 h 5464636"/>
              <a:gd name="connsiteX94" fmla="*/ 735782 w 6500235"/>
              <a:gd name="connsiteY94" fmla="*/ 5341278 h 5464636"/>
              <a:gd name="connsiteX95" fmla="*/ 733835 w 6500235"/>
              <a:gd name="connsiteY95" fmla="*/ 5330914 h 5464636"/>
              <a:gd name="connsiteX96" fmla="*/ 719882 w 6500235"/>
              <a:gd name="connsiteY96" fmla="*/ 5326690 h 5464636"/>
              <a:gd name="connsiteX97" fmla="*/ 716794 w 6500235"/>
              <a:gd name="connsiteY97" fmla="*/ 5323803 h 5464636"/>
              <a:gd name="connsiteX98" fmla="*/ 698456 w 6500235"/>
              <a:gd name="connsiteY98" fmla="*/ 5309002 h 5464636"/>
              <a:gd name="connsiteX99" fmla="*/ 643860 w 6500235"/>
              <a:gd name="connsiteY99" fmla="*/ 5321249 h 5464636"/>
              <a:gd name="connsiteX100" fmla="*/ 589399 w 6500235"/>
              <a:gd name="connsiteY100" fmla="*/ 5300252 h 5464636"/>
              <a:gd name="connsiteX101" fmla="*/ 340938 w 6500235"/>
              <a:gd name="connsiteY101" fmla="*/ 5237683 h 5464636"/>
              <a:gd name="connsiteX102" fmla="*/ 98001 w 6500235"/>
              <a:gd name="connsiteY102" fmla="*/ 5247147 h 5464636"/>
              <a:gd name="connsiteX103" fmla="*/ 12611 w 6500235"/>
              <a:gd name="connsiteY103" fmla="*/ 5237471 h 5464636"/>
              <a:gd name="connsiteX104" fmla="*/ 0 w 6500235"/>
              <a:gd name="connsiteY104" fmla="*/ 5235168 h 54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500235" h="5464636">
                <a:moveTo>
                  <a:pt x="0" y="0"/>
                </a:moveTo>
                <a:lnTo>
                  <a:pt x="6468182" y="0"/>
                </a:lnTo>
                <a:lnTo>
                  <a:pt x="6468122" y="2458"/>
                </a:lnTo>
                <a:cubicBezTo>
                  <a:pt x="6468560" y="7251"/>
                  <a:pt x="6469907" y="16220"/>
                  <a:pt x="6473409" y="34346"/>
                </a:cubicBezTo>
                <a:lnTo>
                  <a:pt x="6492498" y="123264"/>
                </a:lnTo>
                <a:cubicBezTo>
                  <a:pt x="6530248" y="162570"/>
                  <a:pt x="6415597" y="316177"/>
                  <a:pt x="6453347" y="355483"/>
                </a:cubicBezTo>
                <a:lnTo>
                  <a:pt x="6446278" y="407805"/>
                </a:lnTo>
                <a:cubicBezTo>
                  <a:pt x="6438855" y="419268"/>
                  <a:pt x="6492882" y="429673"/>
                  <a:pt x="6479973" y="438480"/>
                </a:cubicBezTo>
                <a:lnTo>
                  <a:pt x="6446200" y="483448"/>
                </a:lnTo>
                <a:lnTo>
                  <a:pt x="6455191" y="585156"/>
                </a:lnTo>
                <a:lnTo>
                  <a:pt x="6455578" y="723310"/>
                </a:lnTo>
                <a:lnTo>
                  <a:pt x="6330650" y="969274"/>
                </a:lnTo>
                <a:lnTo>
                  <a:pt x="6259783" y="1059188"/>
                </a:lnTo>
                <a:lnTo>
                  <a:pt x="6232390" y="1134371"/>
                </a:lnTo>
                <a:cubicBezTo>
                  <a:pt x="6233402" y="1144004"/>
                  <a:pt x="6201701" y="1218096"/>
                  <a:pt x="6197819" y="1226187"/>
                </a:cubicBezTo>
                <a:cubicBezTo>
                  <a:pt x="6193159" y="1247180"/>
                  <a:pt x="6164742" y="1253630"/>
                  <a:pt x="6153633" y="1266676"/>
                </a:cubicBezTo>
                <a:cubicBezTo>
                  <a:pt x="6143047" y="1294138"/>
                  <a:pt x="6121511" y="1318207"/>
                  <a:pt x="6115253" y="1333803"/>
                </a:cubicBezTo>
                <a:lnTo>
                  <a:pt x="6116094" y="1360252"/>
                </a:lnTo>
                <a:cubicBezTo>
                  <a:pt x="6112521" y="1397492"/>
                  <a:pt x="6092279" y="1498732"/>
                  <a:pt x="6093817" y="1557246"/>
                </a:cubicBezTo>
                <a:cubicBezTo>
                  <a:pt x="6112537" y="1631581"/>
                  <a:pt x="6029709" y="1634839"/>
                  <a:pt x="6036619" y="1695300"/>
                </a:cubicBezTo>
                <a:cubicBezTo>
                  <a:pt x="6031562" y="1739504"/>
                  <a:pt x="6015527" y="1737756"/>
                  <a:pt x="6006327" y="1765313"/>
                </a:cubicBezTo>
                <a:lnTo>
                  <a:pt x="5990294" y="1829516"/>
                </a:lnTo>
                <a:lnTo>
                  <a:pt x="5951522" y="1913734"/>
                </a:lnTo>
                <a:lnTo>
                  <a:pt x="5851829" y="2042661"/>
                </a:lnTo>
                <a:lnTo>
                  <a:pt x="5843359" y="2063211"/>
                </a:lnTo>
                <a:lnTo>
                  <a:pt x="5841612" y="2071738"/>
                </a:lnTo>
                <a:cubicBezTo>
                  <a:pt x="5839874" y="2077314"/>
                  <a:pt x="5838027" y="2080639"/>
                  <a:pt x="5835993" y="2082516"/>
                </a:cubicBezTo>
                <a:lnTo>
                  <a:pt x="5835396" y="2082526"/>
                </a:lnTo>
                <a:lnTo>
                  <a:pt x="5831029" y="2093117"/>
                </a:lnTo>
                <a:cubicBezTo>
                  <a:pt x="5814796" y="2110898"/>
                  <a:pt x="5755804" y="2160414"/>
                  <a:pt x="5737995" y="2189215"/>
                </a:cubicBezTo>
                <a:lnTo>
                  <a:pt x="5724175" y="2265929"/>
                </a:lnTo>
                <a:lnTo>
                  <a:pt x="5669829" y="2335401"/>
                </a:lnTo>
                <a:cubicBezTo>
                  <a:pt x="5651157" y="2366689"/>
                  <a:pt x="5624698" y="2407006"/>
                  <a:pt x="5612139" y="2453657"/>
                </a:cubicBezTo>
                <a:cubicBezTo>
                  <a:pt x="5613080" y="2462242"/>
                  <a:pt x="5589909" y="2606987"/>
                  <a:pt x="5594475" y="2615311"/>
                </a:cubicBezTo>
                <a:cubicBezTo>
                  <a:pt x="5543837" y="2727416"/>
                  <a:pt x="5569297" y="2670766"/>
                  <a:pt x="5536384" y="2755975"/>
                </a:cubicBezTo>
                <a:cubicBezTo>
                  <a:pt x="5489430" y="2846258"/>
                  <a:pt x="5525492" y="2766772"/>
                  <a:pt x="5485137" y="2848281"/>
                </a:cubicBezTo>
                <a:cubicBezTo>
                  <a:pt x="5448822" y="3003712"/>
                  <a:pt x="5363748" y="3103068"/>
                  <a:pt x="5325962" y="3162656"/>
                </a:cubicBezTo>
                <a:cubicBezTo>
                  <a:pt x="5253622" y="3181861"/>
                  <a:pt x="5277001" y="3245633"/>
                  <a:pt x="5243182" y="3288494"/>
                </a:cubicBezTo>
                <a:cubicBezTo>
                  <a:pt x="5294574" y="3300239"/>
                  <a:pt x="5188097" y="3332721"/>
                  <a:pt x="5237100" y="3363382"/>
                </a:cubicBezTo>
                <a:cubicBezTo>
                  <a:pt x="5229393" y="3370212"/>
                  <a:pt x="5220383" y="3375861"/>
                  <a:pt x="5210973" y="3381298"/>
                </a:cubicBezTo>
                <a:lnTo>
                  <a:pt x="5206067" y="3384167"/>
                </a:lnTo>
                <a:lnTo>
                  <a:pt x="5181176" y="3399028"/>
                </a:lnTo>
                <a:lnTo>
                  <a:pt x="5156932" y="3419249"/>
                </a:lnTo>
                <a:cubicBezTo>
                  <a:pt x="5149536" y="3427761"/>
                  <a:pt x="5143548" y="3438016"/>
                  <a:pt x="5139869" y="3450988"/>
                </a:cubicBezTo>
                <a:cubicBezTo>
                  <a:pt x="5146719" y="3504063"/>
                  <a:pt x="5059912" y="3541590"/>
                  <a:pt x="5071047" y="3608412"/>
                </a:cubicBezTo>
                <a:cubicBezTo>
                  <a:pt x="5070846" y="3631419"/>
                  <a:pt x="5043958" y="3693036"/>
                  <a:pt x="5022875" y="3698834"/>
                </a:cubicBezTo>
                <a:cubicBezTo>
                  <a:pt x="5013974" y="3710474"/>
                  <a:pt x="5013417" y="3727656"/>
                  <a:pt x="4993591" y="3727277"/>
                </a:cubicBezTo>
                <a:cubicBezTo>
                  <a:pt x="4968613" y="3729497"/>
                  <a:pt x="4982010" y="3786407"/>
                  <a:pt x="4960082" y="3770964"/>
                </a:cubicBezTo>
                <a:lnTo>
                  <a:pt x="4956970" y="3791475"/>
                </a:lnTo>
                <a:lnTo>
                  <a:pt x="4941856" y="3797112"/>
                </a:lnTo>
                <a:cubicBezTo>
                  <a:pt x="4926079" y="3802652"/>
                  <a:pt x="4914700" y="3807674"/>
                  <a:pt x="4913940" y="3820812"/>
                </a:cubicBezTo>
                <a:cubicBezTo>
                  <a:pt x="4892190" y="3833198"/>
                  <a:pt x="4833159" y="3861149"/>
                  <a:pt x="4811357" y="3871429"/>
                </a:cubicBezTo>
                <a:cubicBezTo>
                  <a:pt x="4797781" y="3865368"/>
                  <a:pt x="4792555" y="3877060"/>
                  <a:pt x="4783124" y="3882491"/>
                </a:cubicBezTo>
                <a:cubicBezTo>
                  <a:pt x="4766941" y="3880328"/>
                  <a:pt x="4731009" y="3914983"/>
                  <a:pt x="4724385" y="3930800"/>
                </a:cubicBezTo>
                <a:cubicBezTo>
                  <a:pt x="4713231" y="3980170"/>
                  <a:pt x="4642737" y="3980680"/>
                  <a:pt x="4632498" y="4019308"/>
                </a:cubicBezTo>
                <a:cubicBezTo>
                  <a:pt x="4626302" y="4027186"/>
                  <a:pt x="4619277" y="4032511"/>
                  <a:pt x="4611775" y="4036221"/>
                </a:cubicBezTo>
                <a:lnTo>
                  <a:pt x="4589341" y="4043087"/>
                </a:lnTo>
                <a:lnTo>
                  <a:pt x="4580109" y="4037991"/>
                </a:lnTo>
                <a:lnTo>
                  <a:pt x="4567969" y="4046064"/>
                </a:lnTo>
                <a:lnTo>
                  <a:pt x="4563776" y="4046606"/>
                </a:lnTo>
                <a:cubicBezTo>
                  <a:pt x="4555747" y="4047607"/>
                  <a:pt x="4547933" y="4048870"/>
                  <a:pt x="4540688" y="4051329"/>
                </a:cubicBezTo>
                <a:cubicBezTo>
                  <a:pt x="4565869" y="4086818"/>
                  <a:pt x="4483221" y="4078096"/>
                  <a:pt x="4515381" y="4101230"/>
                </a:cubicBezTo>
                <a:cubicBezTo>
                  <a:pt x="4479955" y="4120917"/>
                  <a:pt x="4519860" y="4137768"/>
                  <a:pt x="4464519" y="4129866"/>
                </a:cubicBezTo>
                <a:cubicBezTo>
                  <a:pt x="4421638" y="4159938"/>
                  <a:pt x="4317063" y="4224128"/>
                  <a:pt x="4258103" y="4281657"/>
                </a:cubicBezTo>
                <a:cubicBezTo>
                  <a:pt x="4226114" y="4312610"/>
                  <a:pt x="4157498" y="4425865"/>
                  <a:pt x="4110759" y="4475040"/>
                </a:cubicBezTo>
                <a:cubicBezTo>
                  <a:pt x="4061483" y="4509465"/>
                  <a:pt x="4039551" y="4565920"/>
                  <a:pt x="3977659" y="4576699"/>
                </a:cubicBezTo>
                <a:cubicBezTo>
                  <a:pt x="3932441" y="4611898"/>
                  <a:pt x="3975626" y="4646304"/>
                  <a:pt x="3839447" y="4686247"/>
                </a:cubicBezTo>
                <a:cubicBezTo>
                  <a:pt x="3580144" y="4740330"/>
                  <a:pt x="3329709" y="4787213"/>
                  <a:pt x="3160580" y="4816349"/>
                </a:cubicBezTo>
                <a:cubicBezTo>
                  <a:pt x="2991451" y="4845486"/>
                  <a:pt x="2914879" y="4858878"/>
                  <a:pt x="2824675" y="4861066"/>
                </a:cubicBezTo>
                <a:cubicBezTo>
                  <a:pt x="2734469" y="4863255"/>
                  <a:pt x="2739276" y="4877394"/>
                  <a:pt x="2704403" y="4872014"/>
                </a:cubicBezTo>
                <a:lnTo>
                  <a:pt x="2432833" y="5046782"/>
                </a:lnTo>
                <a:cubicBezTo>
                  <a:pt x="2305425" y="5066979"/>
                  <a:pt x="2054694" y="5159073"/>
                  <a:pt x="1930437" y="5242775"/>
                </a:cubicBezTo>
                <a:cubicBezTo>
                  <a:pt x="1899374" y="5263700"/>
                  <a:pt x="1874710" y="5286565"/>
                  <a:pt x="1853671" y="5310774"/>
                </a:cubicBezTo>
                <a:lnTo>
                  <a:pt x="1813576" y="5366218"/>
                </a:lnTo>
                <a:lnTo>
                  <a:pt x="1777372" y="5364302"/>
                </a:lnTo>
                <a:cubicBezTo>
                  <a:pt x="1762199" y="5364316"/>
                  <a:pt x="1747600" y="5364892"/>
                  <a:pt x="1733954" y="5365192"/>
                </a:cubicBezTo>
                <a:cubicBezTo>
                  <a:pt x="1757610" y="5412303"/>
                  <a:pt x="1664780" y="5350861"/>
                  <a:pt x="1672327" y="5408173"/>
                </a:cubicBezTo>
                <a:cubicBezTo>
                  <a:pt x="1662152" y="5406577"/>
                  <a:pt x="1652061" y="5403224"/>
                  <a:pt x="1641878" y="5399428"/>
                </a:cubicBezTo>
                <a:lnTo>
                  <a:pt x="1636543" y="5397470"/>
                </a:lnTo>
                <a:lnTo>
                  <a:pt x="1609237" y="5387733"/>
                </a:lnTo>
                <a:lnTo>
                  <a:pt x="1578208" y="5381908"/>
                </a:lnTo>
                <a:cubicBezTo>
                  <a:pt x="1566936" y="5381622"/>
                  <a:pt x="1555216" y="5383532"/>
                  <a:pt x="1542869" y="5388952"/>
                </a:cubicBezTo>
                <a:cubicBezTo>
                  <a:pt x="1506297" y="5428020"/>
                  <a:pt x="1422097" y="5384960"/>
                  <a:pt x="1377650" y="5436085"/>
                </a:cubicBezTo>
                <a:cubicBezTo>
                  <a:pt x="1359779" y="5450575"/>
                  <a:pt x="1295142" y="5469062"/>
                  <a:pt x="1277250" y="5456493"/>
                </a:cubicBezTo>
                <a:cubicBezTo>
                  <a:pt x="1262607" y="5457038"/>
                  <a:pt x="1249002" y="5467545"/>
                  <a:pt x="1236673" y="5452014"/>
                </a:cubicBezTo>
                <a:cubicBezTo>
                  <a:pt x="1219061" y="5434163"/>
                  <a:pt x="1183698" y="5480722"/>
                  <a:pt x="1181651" y="5453980"/>
                </a:cubicBezTo>
                <a:lnTo>
                  <a:pt x="1163851" y="5464636"/>
                </a:lnTo>
                <a:lnTo>
                  <a:pt x="1149882" y="5456568"/>
                </a:lnTo>
                <a:cubicBezTo>
                  <a:pt x="1135567" y="5447927"/>
                  <a:pt x="1124449" y="5442349"/>
                  <a:pt x="1113834" y="5450125"/>
                </a:cubicBezTo>
                <a:cubicBezTo>
                  <a:pt x="1090436" y="5441236"/>
                  <a:pt x="1031303" y="5413502"/>
                  <a:pt x="1009497" y="5403231"/>
                </a:cubicBezTo>
                <a:cubicBezTo>
                  <a:pt x="1005528" y="5388904"/>
                  <a:pt x="993185" y="5392315"/>
                  <a:pt x="982993" y="5388499"/>
                </a:cubicBezTo>
                <a:cubicBezTo>
                  <a:pt x="974358" y="5374641"/>
                  <a:pt x="924760" y="5368990"/>
                  <a:pt x="908345" y="5373950"/>
                </a:cubicBezTo>
                <a:cubicBezTo>
                  <a:pt x="863169" y="5396774"/>
                  <a:pt x="817902" y="5342732"/>
                  <a:pt x="781592" y="5359426"/>
                </a:cubicBezTo>
                <a:cubicBezTo>
                  <a:pt x="771573" y="5359661"/>
                  <a:pt x="762995" y="5357633"/>
                  <a:pt x="755358" y="5354209"/>
                </a:cubicBezTo>
                <a:lnTo>
                  <a:pt x="735782" y="5341278"/>
                </a:lnTo>
                <a:lnTo>
                  <a:pt x="733835" y="5330914"/>
                </a:lnTo>
                <a:lnTo>
                  <a:pt x="719882" y="5326690"/>
                </a:lnTo>
                <a:lnTo>
                  <a:pt x="716794" y="5323803"/>
                </a:lnTo>
                <a:cubicBezTo>
                  <a:pt x="710911" y="5318247"/>
                  <a:pt x="704963" y="5313024"/>
                  <a:pt x="698456" y="5309002"/>
                </a:cubicBezTo>
                <a:cubicBezTo>
                  <a:pt x="687114" y="5351013"/>
                  <a:pt x="641230" y="5281721"/>
                  <a:pt x="643860" y="5321249"/>
                </a:cubicBezTo>
                <a:cubicBezTo>
                  <a:pt x="606127" y="5306461"/>
                  <a:pt x="618532" y="5347963"/>
                  <a:pt x="589399" y="5300252"/>
                </a:cubicBezTo>
                <a:cubicBezTo>
                  <a:pt x="538911" y="5286324"/>
                  <a:pt x="422837" y="5246534"/>
                  <a:pt x="340938" y="5237683"/>
                </a:cubicBezTo>
                <a:cubicBezTo>
                  <a:pt x="296702" y="5232715"/>
                  <a:pt x="165679" y="5251892"/>
                  <a:pt x="98001" y="5247147"/>
                </a:cubicBezTo>
                <a:cubicBezTo>
                  <a:pt x="69043" y="5239103"/>
                  <a:pt x="40189" y="5239836"/>
                  <a:pt x="12611" y="5237471"/>
                </a:cubicBezTo>
                <a:lnTo>
                  <a:pt x="0" y="52351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16860-F70D-42DA-BD7B-FFC701DA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6" y="615951"/>
            <a:ext cx="4774177" cy="55492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>
                <a:ea typeface="Batang"/>
              </a:rPr>
              <a:t>Maths overview 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305" y="3440576"/>
            <a:ext cx="3660078" cy="250548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7AA9-217F-49FE-9309-5FC904AA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615951"/>
            <a:ext cx="5320749" cy="604251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Bembo"/>
                <a:ea typeface="Batang"/>
              </a:rPr>
              <a:t>Converting, e</a:t>
            </a:r>
            <a:r>
              <a:rPr lang="en-GB" dirty="0" smtClean="0">
                <a:ea typeface="Batang"/>
              </a:rPr>
              <a:t>quivalent, ordering and amounts: </a:t>
            </a:r>
            <a:r>
              <a:rPr lang="en-GB" dirty="0">
                <a:latin typeface="Bembo"/>
                <a:ea typeface="Batang"/>
              </a:rPr>
              <a:t>Fractions, decimals and </a:t>
            </a:r>
            <a:r>
              <a:rPr lang="en-GB" dirty="0" smtClean="0">
                <a:latin typeface="Bembo"/>
                <a:ea typeface="Batang"/>
              </a:rPr>
              <a:t>percentages.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Bembo"/>
                <a:ea typeface="Batang"/>
              </a:rPr>
              <a:t>Geometry: coordinates, quadrants, translation and reflection. 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Bembo"/>
                <a:ea typeface="Batang"/>
              </a:rPr>
              <a:t>Algebra: Finding rules, forming expressions, substitution, simple problems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Bembo"/>
                <a:ea typeface="Batang"/>
              </a:rPr>
              <a:t>Converting Units: Metric measurement, miles &amp; kilometres and imperial.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Bembo"/>
                <a:ea typeface="Batang"/>
              </a:rPr>
              <a:t>Perimeter, Area &amp; Volume: Triangles, rectangles, cubes and cuboids.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Bembo"/>
                <a:ea typeface="Batang"/>
              </a:rPr>
              <a:t>Ratio: Symbols, calculating, scale factors, problems. 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GB" dirty="0" smtClean="0">
              <a:latin typeface="Bembo"/>
              <a:ea typeface="Batang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57469" y="575332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2" y="3440576"/>
            <a:ext cx="3424555" cy="282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67" y="1457906"/>
            <a:ext cx="42672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5C685BF-E9A7-4525-ABF3-CCC2EAC37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2687005"/>
          </a:xfrm>
          <a:custGeom>
            <a:avLst/>
            <a:gdLst>
              <a:gd name="connsiteX0" fmla="*/ 12192000 w 12192000"/>
              <a:gd name="connsiteY0" fmla="*/ 0 h 2785707"/>
              <a:gd name="connsiteX1" fmla="*/ 0 w 12192000"/>
              <a:gd name="connsiteY1" fmla="*/ 0 h 2785707"/>
              <a:gd name="connsiteX2" fmla="*/ 0 w 12192000"/>
              <a:gd name="connsiteY2" fmla="*/ 591237 h 2785707"/>
              <a:gd name="connsiteX3" fmla="*/ 7462 w 12192000"/>
              <a:gd name="connsiteY3" fmla="*/ 596097 h 2785707"/>
              <a:gd name="connsiteX4" fmla="*/ 65949 w 12192000"/>
              <a:gd name="connsiteY4" fmla="*/ 623063 h 2785707"/>
              <a:gd name="connsiteX5" fmla="*/ 174040 w 12192000"/>
              <a:gd name="connsiteY5" fmla="*/ 614935 h 2785707"/>
              <a:gd name="connsiteX6" fmla="*/ 331354 w 12192000"/>
              <a:gd name="connsiteY6" fmla="*/ 605310 h 2785707"/>
              <a:gd name="connsiteX7" fmla="*/ 437701 w 12192000"/>
              <a:gd name="connsiteY7" fmla="*/ 649169 h 2785707"/>
              <a:gd name="connsiteX8" fmla="*/ 570985 w 12192000"/>
              <a:gd name="connsiteY8" fmla="*/ 634864 h 2785707"/>
              <a:gd name="connsiteX9" fmla="*/ 660488 w 12192000"/>
              <a:gd name="connsiteY9" fmla="*/ 637694 h 2785707"/>
              <a:gd name="connsiteX10" fmla="*/ 862240 w 12192000"/>
              <a:gd name="connsiteY10" fmla="*/ 647402 h 2785707"/>
              <a:gd name="connsiteX11" fmla="*/ 1055198 w 12192000"/>
              <a:gd name="connsiteY11" fmla="*/ 658414 h 2785707"/>
              <a:gd name="connsiteX12" fmla="*/ 1161490 w 12192000"/>
              <a:gd name="connsiteY12" fmla="*/ 664553 h 2785707"/>
              <a:gd name="connsiteX13" fmla="*/ 1335488 w 12192000"/>
              <a:gd name="connsiteY13" fmla="*/ 684838 h 2785707"/>
              <a:gd name="connsiteX14" fmla="*/ 1384901 w 12192000"/>
              <a:gd name="connsiteY14" fmla="*/ 684207 h 2785707"/>
              <a:gd name="connsiteX15" fmla="*/ 1414557 w 12192000"/>
              <a:gd name="connsiteY15" fmla="*/ 685540 h 2785707"/>
              <a:gd name="connsiteX16" fmla="*/ 1479073 w 12192000"/>
              <a:gd name="connsiteY16" fmla="*/ 708783 h 2785707"/>
              <a:gd name="connsiteX17" fmla="*/ 1760498 w 12192000"/>
              <a:gd name="connsiteY17" fmla="*/ 700683 h 2785707"/>
              <a:gd name="connsiteX18" fmla="*/ 1971386 w 12192000"/>
              <a:gd name="connsiteY18" fmla="*/ 726403 h 2785707"/>
              <a:gd name="connsiteX19" fmla="*/ 2050659 w 12192000"/>
              <a:gd name="connsiteY19" fmla="*/ 720928 h 2785707"/>
              <a:gd name="connsiteX20" fmla="*/ 2220475 w 12192000"/>
              <a:gd name="connsiteY20" fmla="*/ 749487 h 2785707"/>
              <a:gd name="connsiteX21" fmla="*/ 2272406 w 12192000"/>
              <a:gd name="connsiteY21" fmla="*/ 777021 h 2785707"/>
              <a:gd name="connsiteX22" fmla="*/ 2297410 w 12192000"/>
              <a:gd name="connsiteY22" fmla="*/ 791240 h 2785707"/>
              <a:gd name="connsiteX23" fmla="*/ 2377393 w 12192000"/>
              <a:gd name="connsiteY23" fmla="*/ 838529 h 2785707"/>
              <a:gd name="connsiteX24" fmla="*/ 2389325 w 12192000"/>
              <a:gd name="connsiteY24" fmla="*/ 847736 h 2785707"/>
              <a:gd name="connsiteX25" fmla="*/ 2418508 w 12192000"/>
              <a:gd name="connsiteY25" fmla="*/ 847030 h 2785707"/>
              <a:gd name="connsiteX26" fmla="*/ 2435377 w 12192000"/>
              <a:gd name="connsiteY26" fmla="*/ 837345 h 2785707"/>
              <a:gd name="connsiteX27" fmla="*/ 2439620 w 12192000"/>
              <a:gd name="connsiteY27" fmla="*/ 840860 h 2785707"/>
              <a:gd name="connsiteX28" fmla="*/ 2451797 w 12192000"/>
              <a:gd name="connsiteY28" fmla="*/ 846508 h 2785707"/>
              <a:gd name="connsiteX29" fmla="*/ 2505861 w 12192000"/>
              <a:gd name="connsiteY29" fmla="*/ 882666 h 2785707"/>
              <a:gd name="connsiteX30" fmla="*/ 2528621 w 12192000"/>
              <a:gd name="connsiteY30" fmla="*/ 883310 h 2785707"/>
              <a:gd name="connsiteX31" fmla="*/ 2615876 w 12192000"/>
              <a:gd name="connsiteY31" fmla="*/ 913568 h 2785707"/>
              <a:gd name="connsiteX32" fmla="*/ 2633076 w 12192000"/>
              <a:gd name="connsiteY32" fmla="*/ 918384 h 2785707"/>
              <a:gd name="connsiteX33" fmla="*/ 2665101 w 12192000"/>
              <a:gd name="connsiteY33" fmla="*/ 936714 h 2785707"/>
              <a:gd name="connsiteX34" fmla="*/ 2675173 w 12192000"/>
              <a:gd name="connsiteY34" fmla="*/ 938458 h 2785707"/>
              <a:gd name="connsiteX35" fmla="*/ 2707978 w 12192000"/>
              <a:gd name="connsiteY35" fmla="*/ 955182 h 2785707"/>
              <a:gd name="connsiteX36" fmla="*/ 2778669 w 12192000"/>
              <a:gd name="connsiteY36" fmla="*/ 991480 h 2785707"/>
              <a:gd name="connsiteX37" fmla="*/ 2796452 w 12192000"/>
              <a:gd name="connsiteY37" fmla="*/ 1000372 h 2785707"/>
              <a:gd name="connsiteX38" fmla="*/ 2813495 w 12192000"/>
              <a:gd name="connsiteY38" fmla="*/ 1001982 h 2785707"/>
              <a:gd name="connsiteX39" fmla="*/ 2904193 w 12192000"/>
              <a:gd name="connsiteY39" fmla="*/ 1024123 h 2785707"/>
              <a:gd name="connsiteX40" fmla="*/ 2926826 w 12192000"/>
              <a:gd name="connsiteY40" fmla="*/ 1025558 h 2785707"/>
              <a:gd name="connsiteX41" fmla="*/ 2937629 w 12192000"/>
              <a:gd name="connsiteY41" fmla="*/ 1021496 h 2785707"/>
              <a:gd name="connsiteX42" fmla="*/ 2970190 w 12192000"/>
              <a:gd name="connsiteY42" fmla="*/ 1039341 h 2785707"/>
              <a:gd name="connsiteX43" fmla="*/ 3023036 w 12192000"/>
              <a:gd name="connsiteY43" fmla="*/ 1057429 h 2785707"/>
              <a:gd name="connsiteX44" fmla="*/ 3047640 w 12192000"/>
              <a:gd name="connsiteY44" fmla="*/ 1067886 h 2785707"/>
              <a:gd name="connsiteX45" fmla="*/ 3069615 w 12192000"/>
              <a:gd name="connsiteY45" fmla="*/ 1068623 h 2785707"/>
              <a:gd name="connsiteX46" fmla="*/ 3189718 w 12192000"/>
              <a:gd name="connsiteY46" fmla="*/ 1090790 h 2785707"/>
              <a:gd name="connsiteX47" fmla="*/ 3234683 w 12192000"/>
              <a:gd name="connsiteY47" fmla="*/ 1082861 h 2785707"/>
              <a:gd name="connsiteX48" fmla="*/ 3243889 w 12192000"/>
              <a:gd name="connsiteY48" fmla="*/ 1088560 h 2785707"/>
              <a:gd name="connsiteX49" fmla="*/ 3316289 w 12192000"/>
              <a:gd name="connsiteY49" fmla="*/ 1102846 h 2785707"/>
              <a:gd name="connsiteX50" fmla="*/ 3363255 w 12192000"/>
              <a:gd name="connsiteY50" fmla="*/ 1113121 h 2785707"/>
              <a:gd name="connsiteX51" fmla="*/ 3450298 w 12192000"/>
              <a:gd name="connsiteY51" fmla="*/ 1140641 h 2785707"/>
              <a:gd name="connsiteX52" fmla="*/ 3502843 w 12192000"/>
              <a:gd name="connsiteY52" fmla="*/ 1152088 h 2785707"/>
              <a:gd name="connsiteX53" fmla="*/ 3534327 w 12192000"/>
              <a:gd name="connsiteY53" fmla="*/ 1158780 h 2785707"/>
              <a:gd name="connsiteX54" fmla="*/ 3613707 w 12192000"/>
              <a:gd name="connsiteY54" fmla="*/ 1188135 h 2785707"/>
              <a:gd name="connsiteX55" fmla="*/ 3734447 w 12192000"/>
              <a:gd name="connsiteY55" fmla="*/ 1264997 h 2785707"/>
              <a:gd name="connsiteX56" fmla="*/ 3774777 w 12192000"/>
              <a:gd name="connsiteY56" fmla="*/ 1280345 h 2785707"/>
              <a:gd name="connsiteX57" fmla="*/ 3782987 w 12192000"/>
              <a:gd name="connsiteY57" fmla="*/ 1278825 h 2785707"/>
              <a:gd name="connsiteX58" fmla="*/ 3829525 w 12192000"/>
              <a:gd name="connsiteY58" fmla="*/ 1314650 h 2785707"/>
              <a:gd name="connsiteX59" fmla="*/ 3916534 w 12192000"/>
              <a:gd name="connsiteY59" fmla="*/ 1337438 h 2785707"/>
              <a:gd name="connsiteX60" fmla="*/ 3985243 w 12192000"/>
              <a:gd name="connsiteY60" fmla="*/ 1349887 h 2785707"/>
              <a:gd name="connsiteX61" fmla="*/ 4022446 w 12192000"/>
              <a:gd name="connsiteY61" fmla="*/ 1358915 h 2785707"/>
              <a:gd name="connsiteX62" fmla="*/ 4050987 w 12192000"/>
              <a:gd name="connsiteY62" fmla="*/ 1363213 h 2785707"/>
              <a:gd name="connsiteX63" fmla="*/ 4115739 w 12192000"/>
              <a:gd name="connsiteY63" fmla="*/ 1386380 h 2785707"/>
              <a:gd name="connsiteX64" fmla="*/ 4219773 w 12192000"/>
              <a:gd name="connsiteY64" fmla="*/ 1429896 h 2785707"/>
              <a:gd name="connsiteX65" fmla="*/ 4242592 w 12192000"/>
              <a:gd name="connsiteY65" fmla="*/ 1437995 h 2785707"/>
              <a:gd name="connsiteX66" fmla="*/ 4264860 w 12192000"/>
              <a:gd name="connsiteY66" fmla="*/ 1440328 h 2785707"/>
              <a:gd name="connsiteX67" fmla="*/ 4272342 w 12192000"/>
              <a:gd name="connsiteY67" fmla="*/ 1436836 h 2785707"/>
              <a:gd name="connsiteX68" fmla="*/ 4285317 w 12192000"/>
              <a:gd name="connsiteY68" fmla="*/ 1440547 h 2785707"/>
              <a:gd name="connsiteX69" fmla="*/ 4289326 w 12192000"/>
              <a:gd name="connsiteY69" fmla="*/ 1440567 h 2785707"/>
              <a:gd name="connsiteX70" fmla="*/ 4311745 w 12192000"/>
              <a:gd name="connsiteY70" fmla="*/ 1441649 h 2785707"/>
              <a:gd name="connsiteX71" fmla="*/ 4345821 w 12192000"/>
              <a:gd name="connsiteY71" fmla="*/ 1467990 h 2785707"/>
              <a:gd name="connsiteX72" fmla="*/ 4399086 w 12192000"/>
              <a:gd name="connsiteY72" fmla="*/ 1480631 h 2785707"/>
              <a:gd name="connsiteX73" fmla="*/ 4635587 w 12192000"/>
              <a:gd name="connsiteY73" fmla="*/ 1532477 h 2785707"/>
              <a:gd name="connsiteX74" fmla="*/ 4697305 w 12192000"/>
              <a:gd name="connsiteY74" fmla="*/ 1598576 h 2785707"/>
              <a:gd name="connsiteX75" fmla="*/ 4800559 w 12192000"/>
              <a:gd name="connsiteY75" fmla="*/ 1650651 h 2785707"/>
              <a:gd name="connsiteX76" fmla="*/ 4945615 w 12192000"/>
              <a:gd name="connsiteY76" fmla="*/ 1698753 h 2785707"/>
              <a:gd name="connsiteX77" fmla="*/ 4951384 w 12192000"/>
              <a:gd name="connsiteY77" fmla="*/ 1709811 h 2785707"/>
              <a:gd name="connsiteX78" fmla="*/ 4961956 w 12192000"/>
              <a:gd name="connsiteY78" fmla="*/ 1718626 h 2785707"/>
              <a:gd name="connsiteX79" fmla="*/ 4964473 w 12192000"/>
              <a:gd name="connsiteY79" fmla="*/ 1718615 h 2785707"/>
              <a:gd name="connsiteX80" fmla="*/ 4991598 w 12192000"/>
              <a:gd name="connsiteY80" fmla="*/ 1734829 h 2785707"/>
              <a:gd name="connsiteX81" fmla="*/ 5009548 w 12192000"/>
              <a:gd name="connsiteY81" fmla="*/ 1747489 h 2785707"/>
              <a:gd name="connsiteX82" fmla="*/ 5014839 w 12192000"/>
              <a:gd name="connsiteY82" fmla="*/ 1748130 h 2785707"/>
              <a:gd name="connsiteX83" fmla="*/ 5058738 w 12192000"/>
              <a:gd name="connsiteY83" fmla="*/ 1764982 h 2785707"/>
              <a:gd name="connsiteX84" fmla="*/ 5080507 w 12192000"/>
              <a:gd name="connsiteY84" fmla="*/ 1768847 h 2785707"/>
              <a:gd name="connsiteX85" fmla="*/ 5142055 w 12192000"/>
              <a:gd name="connsiteY85" fmla="*/ 1767607 h 2785707"/>
              <a:gd name="connsiteX86" fmla="*/ 5173522 w 12192000"/>
              <a:gd name="connsiteY86" fmla="*/ 1784620 h 2785707"/>
              <a:gd name="connsiteX87" fmla="*/ 5180367 w 12192000"/>
              <a:gd name="connsiteY87" fmla="*/ 1787604 h 2785707"/>
              <a:gd name="connsiteX88" fmla="*/ 5180716 w 12192000"/>
              <a:gd name="connsiteY88" fmla="*/ 1787481 h 2785707"/>
              <a:gd name="connsiteX89" fmla="*/ 5188363 w 12192000"/>
              <a:gd name="connsiteY89" fmla="*/ 1790269 h 2785707"/>
              <a:gd name="connsiteX90" fmla="*/ 5192852 w 12192000"/>
              <a:gd name="connsiteY90" fmla="*/ 1793043 h 2785707"/>
              <a:gd name="connsiteX91" fmla="*/ 5272230 w 12192000"/>
              <a:gd name="connsiteY91" fmla="*/ 1791348 h 2785707"/>
              <a:gd name="connsiteX92" fmla="*/ 5376484 w 12192000"/>
              <a:gd name="connsiteY92" fmla="*/ 1805756 h 2785707"/>
              <a:gd name="connsiteX93" fmla="*/ 5478926 w 12192000"/>
              <a:gd name="connsiteY93" fmla="*/ 1822858 h 2785707"/>
              <a:gd name="connsiteX94" fmla="*/ 5515632 w 12192000"/>
              <a:gd name="connsiteY94" fmla="*/ 1830425 h 2785707"/>
              <a:gd name="connsiteX95" fmla="*/ 5582742 w 12192000"/>
              <a:gd name="connsiteY95" fmla="*/ 1837848 h 2785707"/>
              <a:gd name="connsiteX96" fmla="*/ 5615731 w 12192000"/>
              <a:gd name="connsiteY96" fmla="*/ 1838115 h 2785707"/>
              <a:gd name="connsiteX97" fmla="*/ 5619149 w 12192000"/>
              <a:gd name="connsiteY97" fmla="*/ 1835988 h 2785707"/>
              <a:gd name="connsiteX98" fmla="*/ 5625050 w 12192000"/>
              <a:gd name="connsiteY98" fmla="*/ 1835832 h 2785707"/>
              <a:gd name="connsiteX99" fmla="*/ 5640026 w 12192000"/>
              <a:gd name="connsiteY99" fmla="*/ 1839536 h 2785707"/>
              <a:gd name="connsiteX100" fmla="*/ 5645469 w 12192000"/>
              <a:gd name="connsiteY100" fmla="*/ 1841610 h 2785707"/>
              <a:gd name="connsiteX101" fmla="*/ 5653837 w 12192000"/>
              <a:gd name="connsiteY101" fmla="*/ 1843194 h 2785707"/>
              <a:gd name="connsiteX102" fmla="*/ 5654101 w 12192000"/>
              <a:gd name="connsiteY102" fmla="*/ 1843017 h 2785707"/>
              <a:gd name="connsiteX103" fmla="*/ 5661820 w 12192000"/>
              <a:gd name="connsiteY103" fmla="*/ 1844927 h 2785707"/>
              <a:gd name="connsiteX104" fmla="*/ 5698828 w 12192000"/>
              <a:gd name="connsiteY104" fmla="*/ 1857009 h 2785707"/>
              <a:gd name="connsiteX105" fmla="*/ 5755153 w 12192000"/>
              <a:gd name="connsiteY105" fmla="*/ 1846051 h 2785707"/>
              <a:gd name="connsiteX106" fmla="*/ 5777080 w 12192000"/>
              <a:gd name="connsiteY106" fmla="*/ 1846484 h 2785707"/>
              <a:gd name="connsiteX107" fmla="*/ 5790062 w 12192000"/>
              <a:gd name="connsiteY107" fmla="*/ 1844754 h 2785707"/>
              <a:gd name="connsiteX108" fmla="*/ 5888138 w 12192000"/>
              <a:gd name="connsiteY108" fmla="*/ 1877663 h 2785707"/>
              <a:gd name="connsiteX109" fmla="*/ 5902013 w 12192000"/>
              <a:gd name="connsiteY109" fmla="*/ 1884827 h 2785707"/>
              <a:gd name="connsiteX110" fmla="*/ 5912492 w 12192000"/>
              <a:gd name="connsiteY110" fmla="*/ 1894998 h 2785707"/>
              <a:gd name="connsiteX111" fmla="*/ 6068995 w 12192000"/>
              <a:gd name="connsiteY111" fmla="*/ 1920302 h 2785707"/>
              <a:gd name="connsiteX112" fmla="*/ 6283598 w 12192000"/>
              <a:gd name="connsiteY112" fmla="*/ 1991295 h 2785707"/>
              <a:gd name="connsiteX113" fmla="*/ 6378390 w 12192000"/>
              <a:gd name="connsiteY113" fmla="*/ 1991561 h 2785707"/>
              <a:gd name="connsiteX114" fmla="*/ 6519309 w 12192000"/>
              <a:gd name="connsiteY114" fmla="*/ 2027309 h 2785707"/>
              <a:gd name="connsiteX115" fmla="*/ 6643152 w 12192000"/>
              <a:gd name="connsiteY115" fmla="*/ 2049516 h 2785707"/>
              <a:gd name="connsiteX116" fmla="*/ 6656875 w 12192000"/>
              <a:gd name="connsiteY116" fmla="*/ 2051188 h 2785707"/>
              <a:gd name="connsiteX117" fmla="*/ 6662165 w 12192000"/>
              <a:gd name="connsiteY117" fmla="*/ 2046505 h 2785707"/>
              <a:gd name="connsiteX118" fmla="*/ 6708706 w 12192000"/>
              <a:gd name="connsiteY118" fmla="*/ 2049842 h 2785707"/>
              <a:gd name="connsiteX119" fmla="*/ 6797201 w 12192000"/>
              <a:gd name="connsiteY119" fmla="*/ 2065320 h 2785707"/>
              <a:gd name="connsiteX120" fmla="*/ 6810764 w 12192000"/>
              <a:gd name="connsiteY120" fmla="*/ 2071002 h 2785707"/>
              <a:gd name="connsiteX121" fmla="*/ 6901101 w 12192000"/>
              <a:gd name="connsiteY121" fmla="*/ 2082052 h 2785707"/>
              <a:gd name="connsiteX122" fmla="*/ 6962781 w 12192000"/>
              <a:gd name="connsiteY122" fmla="*/ 2092999 h 2785707"/>
              <a:gd name="connsiteX123" fmla="*/ 6975881 w 12192000"/>
              <a:gd name="connsiteY123" fmla="*/ 2098520 h 2785707"/>
              <a:gd name="connsiteX124" fmla="*/ 6991402 w 12192000"/>
              <a:gd name="connsiteY124" fmla="*/ 2094572 h 2785707"/>
              <a:gd name="connsiteX125" fmla="*/ 6996085 w 12192000"/>
              <a:gd name="connsiteY125" fmla="*/ 2090397 h 2785707"/>
              <a:gd name="connsiteX126" fmla="*/ 7045119 w 12192000"/>
              <a:gd name="connsiteY126" fmla="*/ 2100367 h 2785707"/>
              <a:gd name="connsiteX127" fmla="*/ 7051064 w 12192000"/>
              <a:gd name="connsiteY127" fmla="*/ 2100779 h 2785707"/>
              <a:gd name="connsiteX128" fmla="*/ 7092123 w 12192000"/>
              <a:gd name="connsiteY128" fmla="*/ 2100750 h 2785707"/>
              <a:gd name="connsiteX129" fmla="*/ 7153291 w 12192000"/>
              <a:gd name="connsiteY129" fmla="*/ 2096258 h 2785707"/>
              <a:gd name="connsiteX130" fmla="*/ 7216946 w 12192000"/>
              <a:gd name="connsiteY130" fmla="*/ 2083586 h 2785707"/>
              <a:gd name="connsiteX131" fmla="*/ 7253640 w 12192000"/>
              <a:gd name="connsiteY131" fmla="*/ 2078754 h 2785707"/>
              <a:gd name="connsiteX132" fmla="*/ 7279228 w 12192000"/>
              <a:gd name="connsiteY132" fmla="*/ 2072719 h 2785707"/>
              <a:gd name="connsiteX133" fmla="*/ 7350342 w 12192000"/>
              <a:gd name="connsiteY133" fmla="*/ 2070909 h 2785707"/>
              <a:gd name="connsiteX134" fmla="*/ 7470724 w 12192000"/>
              <a:gd name="connsiteY134" fmla="*/ 2073574 h 2785707"/>
              <a:gd name="connsiteX135" fmla="*/ 7514696 w 12192000"/>
              <a:gd name="connsiteY135" fmla="*/ 2067266 h 2785707"/>
              <a:gd name="connsiteX136" fmla="*/ 7516909 w 12192000"/>
              <a:gd name="connsiteY136" fmla="*/ 2061590 h 2785707"/>
              <a:gd name="connsiteX137" fmla="*/ 7530255 w 12192000"/>
              <a:gd name="connsiteY137" fmla="*/ 2060403 h 2785707"/>
              <a:gd name="connsiteX138" fmla="*/ 7533279 w 12192000"/>
              <a:gd name="connsiteY138" fmla="*/ 2059039 h 2785707"/>
              <a:gd name="connsiteX139" fmla="*/ 7551151 w 12192000"/>
              <a:gd name="connsiteY139" fmla="*/ 2052267 h 2785707"/>
              <a:gd name="connsiteX140" fmla="*/ 7602338 w 12192000"/>
              <a:gd name="connsiteY140" fmla="*/ 2063846 h 2785707"/>
              <a:gd name="connsiteX141" fmla="*/ 7625892 w 12192000"/>
              <a:gd name="connsiteY141" fmla="*/ 2064714 h 2785707"/>
              <a:gd name="connsiteX142" fmla="*/ 7648322 w 12192000"/>
              <a:gd name="connsiteY142" fmla="*/ 2072757 h 2785707"/>
              <a:gd name="connsiteX143" fmla="*/ 7660138 w 12192000"/>
              <a:gd name="connsiteY143" fmla="*/ 2081487 h 2785707"/>
              <a:gd name="connsiteX144" fmla="*/ 7701887 w 12192000"/>
              <a:gd name="connsiteY144" fmla="*/ 2097255 h 2785707"/>
              <a:gd name="connsiteX145" fmla="*/ 7701887 w 12192000"/>
              <a:gd name="connsiteY145" fmla="*/ 2081564 h 2785707"/>
              <a:gd name="connsiteX146" fmla="*/ 7781603 w 12192000"/>
              <a:gd name="connsiteY146" fmla="*/ 2105597 h 2785707"/>
              <a:gd name="connsiteX147" fmla="*/ 7840532 w 12192000"/>
              <a:gd name="connsiteY147" fmla="*/ 2126887 h 2785707"/>
              <a:gd name="connsiteX148" fmla="*/ 7852490 w 12192000"/>
              <a:gd name="connsiteY148" fmla="*/ 2134555 h 2785707"/>
              <a:gd name="connsiteX149" fmla="*/ 7868492 w 12192000"/>
              <a:gd name="connsiteY149" fmla="*/ 2133321 h 2785707"/>
              <a:gd name="connsiteX150" fmla="*/ 7873842 w 12192000"/>
              <a:gd name="connsiteY150" fmla="*/ 2130014 h 2785707"/>
              <a:gd name="connsiteX151" fmla="*/ 7920468 w 12192000"/>
              <a:gd name="connsiteY151" fmla="*/ 2148187 h 2785707"/>
              <a:gd name="connsiteX152" fmla="*/ 7926263 w 12192000"/>
              <a:gd name="connsiteY152" fmla="*/ 2149606 h 2785707"/>
              <a:gd name="connsiteX153" fmla="*/ 7966770 w 12192000"/>
              <a:gd name="connsiteY153" fmla="*/ 2156585 h 2785707"/>
              <a:gd name="connsiteX154" fmla="*/ 8092911 w 12192000"/>
              <a:gd name="connsiteY154" fmla="*/ 2161008 h 2785707"/>
              <a:gd name="connsiteX155" fmla="*/ 8129956 w 12192000"/>
              <a:gd name="connsiteY155" fmla="*/ 2162518 h 2785707"/>
              <a:gd name="connsiteX156" fmla="*/ 8156253 w 12192000"/>
              <a:gd name="connsiteY156" fmla="*/ 2160951 h 2785707"/>
              <a:gd name="connsiteX157" fmla="*/ 8226723 w 12192000"/>
              <a:gd name="connsiteY157" fmla="*/ 2171307 h 2785707"/>
              <a:gd name="connsiteX158" fmla="*/ 8345013 w 12192000"/>
              <a:gd name="connsiteY158" fmla="*/ 2194472 h 2785707"/>
              <a:gd name="connsiteX159" fmla="*/ 8389494 w 12192000"/>
              <a:gd name="connsiteY159" fmla="*/ 2195774 h 2785707"/>
              <a:gd name="connsiteX160" fmla="*/ 8392672 w 12192000"/>
              <a:gd name="connsiteY160" fmla="*/ 2190570 h 2785707"/>
              <a:gd name="connsiteX161" fmla="*/ 8406045 w 12192000"/>
              <a:gd name="connsiteY161" fmla="*/ 2191681 h 2785707"/>
              <a:gd name="connsiteX162" fmla="*/ 8409264 w 12192000"/>
              <a:gd name="connsiteY162" fmla="*/ 2190855 h 2785707"/>
              <a:gd name="connsiteX163" fmla="*/ 8428080 w 12192000"/>
              <a:gd name="connsiteY163" fmla="*/ 2187244 h 2785707"/>
              <a:gd name="connsiteX164" fmla="*/ 8476550 w 12192000"/>
              <a:gd name="connsiteY164" fmla="*/ 2207369 h 2785707"/>
              <a:gd name="connsiteX165" fmla="*/ 8588757 w 12192000"/>
              <a:gd name="connsiteY165" fmla="*/ 2225395 h 2785707"/>
              <a:gd name="connsiteX166" fmla="*/ 8749518 w 12192000"/>
              <a:gd name="connsiteY166" fmla="*/ 2245011 h 2785707"/>
              <a:gd name="connsiteX167" fmla="*/ 8874315 w 12192000"/>
              <a:gd name="connsiteY167" fmla="*/ 2266877 h 2785707"/>
              <a:gd name="connsiteX168" fmla="*/ 9029190 w 12192000"/>
              <a:gd name="connsiteY168" fmla="*/ 2309251 h 2785707"/>
              <a:gd name="connsiteX169" fmla="*/ 9142331 w 12192000"/>
              <a:gd name="connsiteY169" fmla="*/ 2320064 h 2785707"/>
              <a:gd name="connsiteX170" fmla="*/ 9155844 w 12192000"/>
              <a:gd name="connsiteY170" fmla="*/ 2330314 h 2785707"/>
              <a:gd name="connsiteX171" fmla="*/ 9171403 w 12192000"/>
              <a:gd name="connsiteY171" fmla="*/ 2337223 h 2785707"/>
              <a:gd name="connsiteX172" fmla="*/ 9173407 w 12192000"/>
              <a:gd name="connsiteY172" fmla="*/ 2336681 h 2785707"/>
              <a:gd name="connsiteX173" fmla="*/ 9208166 w 12192000"/>
              <a:gd name="connsiteY173" fmla="*/ 2347769 h 2785707"/>
              <a:gd name="connsiteX174" fmla="*/ 9274752 w 12192000"/>
              <a:gd name="connsiteY174" fmla="*/ 2367321 h 2785707"/>
              <a:gd name="connsiteX175" fmla="*/ 9275339 w 12192000"/>
              <a:gd name="connsiteY175" fmla="*/ 2366424 h 2785707"/>
              <a:gd name="connsiteX176" fmla="*/ 9286171 w 12192000"/>
              <a:gd name="connsiteY176" fmla="*/ 2364868 h 2785707"/>
              <a:gd name="connsiteX177" fmla="*/ 9306706 w 12192000"/>
              <a:gd name="connsiteY177" fmla="*/ 2364279 h 2785707"/>
              <a:gd name="connsiteX178" fmla="*/ 9354964 w 12192000"/>
              <a:gd name="connsiteY178" fmla="*/ 2350000 h 2785707"/>
              <a:gd name="connsiteX179" fmla="*/ 9393840 w 12192000"/>
              <a:gd name="connsiteY179" fmla="*/ 2360999 h 2785707"/>
              <a:gd name="connsiteX180" fmla="*/ 9401723 w 12192000"/>
              <a:gd name="connsiteY180" fmla="*/ 2362648 h 2785707"/>
              <a:gd name="connsiteX181" fmla="*/ 9401904 w 12192000"/>
              <a:gd name="connsiteY181" fmla="*/ 2362449 h 2785707"/>
              <a:gd name="connsiteX182" fmla="*/ 9410265 w 12192000"/>
              <a:gd name="connsiteY182" fmla="*/ 2363724 h 2785707"/>
              <a:gd name="connsiteX183" fmla="*/ 9431384 w 12192000"/>
              <a:gd name="connsiteY183" fmla="*/ 2368857 h 2785707"/>
              <a:gd name="connsiteX184" fmla="*/ 9436806 w 12192000"/>
              <a:gd name="connsiteY184" fmla="*/ 2368409 h 2785707"/>
              <a:gd name="connsiteX185" fmla="*/ 9469943 w 12192000"/>
              <a:gd name="connsiteY185" fmla="*/ 2364702 h 2785707"/>
              <a:gd name="connsiteX186" fmla="*/ 9571973 w 12192000"/>
              <a:gd name="connsiteY186" fmla="*/ 2375579 h 2785707"/>
              <a:gd name="connsiteX187" fmla="*/ 9673508 w 12192000"/>
              <a:gd name="connsiteY187" fmla="*/ 2388756 h 2785707"/>
              <a:gd name="connsiteX188" fmla="*/ 9775728 w 12192000"/>
              <a:gd name="connsiteY188" fmla="*/ 2398997 h 2785707"/>
              <a:gd name="connsiteX189" fmla="*/ 9828502 w 12192000"/>
              <a:gd name="connsiteY189" fmla="*/ 2387377 h 2785707"/>
              <a:gd name="connsiteX190" fmla="*/ 9834358 w 12192000"/>
              <a:gd name="connsiteY190" fmla="*/ 2387922 h 2785707"/>
              <a:gd name="connsiteX191" fmla="*/ 9848851 w 12192000"/>
              <a:gd name="connsiteY191" fmla="*/ 2393407 h 2785707"/>
              <a:gd name="connsiteX192" fmla="*/ 9854053 w 12192000"/>
              <a:gd name="connsiteY192" fmla="*/ 2396127 h 2785707"/>
              <a:gd name="connsiteX193" fmla="*/ 9862192 w 12192000"/>
              <a:gd name="connsiteY193" fmla="*/ 2398707 h 2785707"/>
              <a:gd name="connsiteX194" fmla="*/ 9862471 w 12192000"/>
              <a:gd name="connsiteY194" fmla="*/ 2398561 h 2785707"/>
              <a:gd name="connsiteX195" fmla="*/ 9905498 w 12192000"/>
              <a:gd name="connsiteY195" fmla="*/ 2417867 h 2785707"/>
              <a:gd name="connsiteX196" fmla="*/ 9962223 w 12192000"/>
              <a:gd name="connsiteY196" fmla="*/ 2413612 h 2785707"/>
              <a:gd name="connsiteX197" fmla="*/ 9983885 w 12192000"/>
              <a:gd name="connsiteY197" fmla="*/ 2416653 h 2785707"/>
              <a:gd name="connsiteX198" fmla="*/ 9995871 w 12192000"/>
              <a:gd name="connsiteY198" fmla="*/ 2417158 h 2785707"/>
              <a:gd name="connsiteX199" fmla="*/ 10030934 w 12192000"/>
              <a:gd name="connsiteY199" fmla="*/ 2432369 h 2785707"/>
              <a:gd name="connsiteX200" fmla="*/ 10036087 w 12192000"/>
              <a:gd name="connsiteY200" fmla="*/ 2432793 h 2785707"/>
              <a:gd name="connsiteX201" fmla="*/ 10057471 w 12192000"/>
              <a:gd name="connsiteY201" fmla="*/ 2445317 h 2785707"/>
              <a:gd name="connsiteX202" fmla="*/ 10088697 w 12192000"/>
              <a:gd name="connsiteY202" fmla="*/ 2461159 h 2785707"/>
              <a:gd name="connsiteX203" fmla="*/ 10091030 w 12192000"/>
              <a:gd name="connsiteY203" fmla="*/ 2461029 h 2785707"/>
              <a:gd name="connsiteX204" fmla="*/ 10104127 w 12192000"/>
              <a:gd name="connsiteY204" fmla="*/ 2469841 h 2785707"/>
              <a:gd name="connsiteX205" fmla="*/ 10169163 w 12192000"/>
              <a:gd name="connsiteY205" fmla="*/ 2492519 h 2785707"/>
              <a:gd name="connsiteX206" fmla="*/ 10266247 w 12192000"/>
              <a:gd name="connsiteY206" fmla="*/ 2525164 h 2785707"/>
              <a:gd name="connsiteX207" fmla="*/ 10383588 w 12192000"/>
              <a:gd name="connsiteY207" fmla="*/ 2556604 h 2785707"/>
              <a:gd name="connsiteX208" fmla="*/ 10502276 w 12192000"/>
              <a:gd name="connsiteY208" fmla="*/ 2611346 h 2785707"/>
              <a:gd name="connsiteX209" fmla="*/ 10702436 w 12192000"/>
              <a:gd name="connsiteY209" fmla="*/ 2685688 h 2785707"/>
              <a:gd name="connsiteX210" fmla="*/ 10738338 w 12192000"/>
              <a:gd name="connsiteY210" fmla="*/ 2690143 h 2785707"/>
              <a:gd name="connsiteX211" fmla="*/ 10738410 w 12192000"/>
              <a:gd name="connsiteY211" fmla="*/ 2690169 h 2785707"/>
              <a:gd name="connsiteX212" fmla="*/ 10828361 w 12192000"/>
              <a:gd name="connsiteY212" fmla="*/ 2695982 h 2785707"/>
              <a:gd name="connsiteX213" fmla="*/ 10850642 w 12192000"/>
              <a:gd name="connsiteY213" fmla="*/ 2691703 h 2785707"/>
              <a:gd name="connsiteX214" fmla="*/ 10944231 w 12192000"/>
              <a:gd name="connsiteY214" fmla="*/ 2690377 h 2785707"/>
              <a:gd name="connsiteX215" fmla="*/ 10961147 w 12192000"/>
              <a:gd name="connsiteY215" fmla="*/ 2687666 h 2785707"/>
              <a:gd name="connsiteX216" fmla="*/ 10980692 w 12192000"/>
              <a:gd name="connsiteY216" fmla="*/ 2691799 h 2785707"/>
              <a:gd name="connsiteX217" fmla="*/ 11058630 w 12192000"/>
              <a:gd name="connsiteY217" fmla="*/ 2709148 h 2785707"/>
              <a:gd name="connsiteX218" fmla="*/ 11094767 w 12192000"/>
              <a:gd name="connsiteY218" fmla="*/ 2717083 h 2785707"/>
              <a:gd name="connsiteX219" fmla="*/ 11096358 w 12192000"/>
              <a:gd name="connsiteY219" fmla="*/ 2720774 h 2785707"/>
              <a:gd name="connsiteX220" fmla="*/ 11104973 w 12192000"/>
              <a:gd name="connsiteY220" fmla="*/ 2716245 h 2785707"/>
              <a:gd name="connsiteX221" fmla="*/ 11131099 w 12192000"/>
              <a:gd name="connsiteY221" fmla="*/ 2719881 h 2785707"/>
              <a:gd name="connsiteX222" fmla="*/ 11140776 w 12192000"/>
              <a:gd name="connsiteY222" fmla="*/ 2725926 h 2785707"/>
              <a:gd name="connsiteX223" fmla="*/ 11158686 w 12192000"/>
              <a:gd name="connsiteY223" fmla="*/ 2726270 h 2785707"/>
              <a:gd name="connsiteX224" fmla="*/ 11273267 w 12192000"/>
              <a:gd name="connsiteY224" fmla="*/ 2728567 h 2785707"/>
              <a:gd name="connsiteX225" fmla="*/ 11288916 w 12192000"/>
              <a:gd name="connsiteY225" fmla="*/ 2737828 h 2785707"/>
              <a:gd name="connsiteX226" fmla="*/ 11311388 w 12192000"/>
              <a:gd name="connsiteY226" fmla="*/ 2736624 h 2785707"/>
              <a:gd name="connsiteX227" fmla="*/ 11335078 w 12192000"/>
              <a:gd name="connsiteY227" fmla="*/ 2749941 h 2785707"/>
              <a:gd name="connsiteX228" fmla="*/ 11348344 w 12192000"/>
              <a:gd name="connsiteY228" fmla="*/ 2752346 h 2785707"/>
              <a:gd name="connsiteX229" fmla="*/ 11353373 w 12192000"/>
              <a:gd name="connsiteY229" fmla="*/ 2754678 h 2785707"/>
              <a:gd name="connsiteX230" fmla="*/ 11367159 w 12192000"/>
              <a:gd name="connsiteY230" fmla="*/ 2741107 h 2785707"/>
              <a:gd name="connsiteX231" fmla="*/ 11389712 w 12192000"/>
              <a:gd name="connsiteY231" fmla="*/ 2740372 h 2785707"/>
              <a:gd name="connsiteX232" fmla="*/ 11395219 w 12192000"/>
              <a:gd name="connsiteY232" fmla="*/ 2733120 h 2785707"/>
              <a:gd name="connsiteX233" fmla="*/ 11409180 w 12192000"/>
              <a:gd name="connsiteY233" fmla="*/ 2739023 h 2785707"/>
              <a:gd name="connsiteX234" fmla="*/ 11431837 w 12192000"/>
              <a:gd name="connsiteY234" fmla="*/ 2746056 h 2785707"/>
              <a:gd name="connsiteX235" fmla="*/ 11444471 w 12192000"/>
              <a:gd name="connsiteY235" fmla="*/ 2749621 h 2785707"/>
              <a:gd name="connsiteX236" fmla="*/ 11451208 w 12192000"/>
              <a:gd name="connsiteY236" fmla="*/ 2744859 h 2785707"/>
              <a:gd name="connsiteX237" fmla="*/ 11473061 w 12192000"/>
              <a:gd name="connsiteY237" fmla="*/ 2757601 h 2785707"/>
              <a:gd name="connsiteX238" fmla="*/ 11526925 w 12192000"/>
              <a:gd name="connsiteY238" fmla="*/ 2772124 h 2785707"/>
              <a:gd name="connsiteX239" fmla="*/ 11584409 w 12192000"/>
              <a:gd name="connsiteY239" fmla="*/ 2785707 h 2785707"/>
              <a:gd name="connsiteX240" fmla="*/ 11705161 w 12192000"/>
              <a:gd name="connsiteY240" fmla="*/ 2774143 h 2785707"/>
              <a:gd name="connsiteX241" fmla="*/ 11831541 w 12192000"/>
              <a:gd name="connsiteY241" fmla="*/ 2745647 h 2785707"/>
              <a:gd name="connsiteX242" fmla="*/ 12017942 w 12192000"/>
              <a:gd name="connsiteY242" fmla="*/ 2704117 h 2785707"/>
              <a:gd name="connsiteX243" fmla="*/ 12134490 w 12192000"/>
              <a:gd name="connsiteY243" fmla="*/ 2673464 h 2785707"/>
              <a:gd name="connsiteX244" fmla="*/ 12159651 w 12192000"/>
              <a:gd name="connsiteY244" fmla="*/ 2679085 h 2785707"/>
              <a:gd name="connsiteX245" fmla="*/ 12192000 w 12192000"/>
              <a:gd name="connsiteY245" fmla="*/ 2674480 h 278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2192000" h="2785707">
                <a:moveTo>
                  <a:pt x="12192000" y="0"/>
                </a:moveTo>
                <a:lnTo>
                  <a:pt x="0" y="0"/>
                </a:lnTo>
                <a:lnTo>
                  <a:pt x="0" y="591237"/>
                </a:lnTo>
                <a:lnTo>
                  <a:pt x="7462" y="596097"/>
                </a:lnTo>
                <a:cubicBezTo>
                  <a:pt x="33908" y="613349"/>
                  <a:pt x="59850" y="629066"/>
                  <a:pt x="65949" y="623063"/>
                </a:cubicBezTo>
                <a:cubicBezTo>
                  <a:pt x="104511" y="621541"/>
                  <a:pt x="147418" y="628042"/>
                  <a:pt x="174040" y="614935"/>
                </a:cubicBezTo>
                <a:cubicBezTo>
                  <a:pt x="181060" y="595502"/>
                  <a:pt x="307304" y="613591"/>
                  <a:pt x="331354" y="605310"/>
                </a:cubicBezTo>
                <a:cubicBezTo>
                  <a:pt x="388829" y="623899"/>
                  <a:pt x="404420" y="655488"/>
                  <a:pt x="437701" y="649169"/>
                </a:cubicBezTo>
                <a:cubicBezTo>
                  <a:pt x="460360" y="643797"/>
                  <a:pt x="544430" y="662096"/>
                  <a:pt x="570985" y="634864"/>
                </a:cubicBezTo>
                <a:cubicBezTo>
                  <a:pt x="611720" y="655852"/>
                  <a:pt x="628268" y="628594"/>
                  <a:pt x="660488" y="637694"/>
                </a:cubicBezTo>
                <a:cubicBezTo>
                  <a:pt x="731929" y="640906"/>
                  <a:pt x="769884" y="669504"/>
                  <a:pt x="862240" y="647402"/>
                </a:cubicBezTo>
                <a:cubicBezTo>
                  <a:pt x="904065" y="656940"/>
                  <a:pt x="965938" y="616724"/>
                  <a:pt x="1055198" y="658414"/>
                </a:cubicBezTo>
                <a:cubicBezTo>
                  <a:pt x="1106774" y="665872"/>
                  <a:pt x="1080744" y="646485"/>
                  <a:pt x="1161490" y="664553"/>
                </a:cubicBezTo>
                <a:cubicBezTo>
                  <a:pt x="1184673" y="638081"/>
                  <a:pt x="1309702" y="681966"/>
                  <a:pt x="1335488" y="684838"/>
                </a:cubicBezTo>
                <a:cubicBezTo>
                  <a:pt x="1355801" y="667828"/>
                  <a:pt x="1366194" y="681653"/>
                  <a:pt x="1384901" y="684207"/>
                </a:cubicBezTo>
                <a:cubicBezTo>
                  <a:pt x="1393212" y="673848"/>
                  <a:pt x="1409014" y="673874"/>
                  <a:pt x="1414557" y="685540"/>
                </a:cubicBezTo>
                <a:cubicBezTo>
                  <a:pt x="1407315" y="713070"/>
                  <a:pt x="1474731" y="690092"/>
                  <a:pt x="1479073" y="708783"/>
                </a:cubicBezTo>
                <a:cubicBezTo>
                  <a:pt x="1540070" y="714517"/>
                  <a:pt x="1678447" y="697746"/>
                  <a:pt x="1760498" y="700683"/>
                </a:cubicBezTo>
                <a:cubicBezTo>
                  <a:pt x="1792632" y="694031"/>
                  <a:pt x="1855180" y="727000"/>
                  <a:pt x="1971386" y="726403"/>
                </a:cubicBezTo>
                <a:cubicBezTo>
                  <a:pt x="1986964" y="720596"/>
                  <a:pt x="2046286" y="708514"/>
                  <a:pt x="2050659" y="720928"/>
                </a:cubicBezTo>
                <a:cubicBezTo>
                  <a:pt x="2086682" y="721863"/>
                  <a:pt x="2195049" y="765696"/>
                  <a:pt x="2220475" y="749487"/>
                </a:cubicBezTo>
                <a:cubicBezTo>
                  <a:pt x="2215241" y="776310"/>
                  <a:pt x="2266142" y="751623"/>
                  <a:pt x="2272406" y="777021"/>
                </a:cubicBezTo>
                <a:lnTo>
                  <a:pt x="2297410" y="791240"/>
                </a:lnTo>
                <a:cubicBezTo>
                  <a:pt x="2314908" y="801492"/>
                  <a:pt x="2362075" y="829113"/>
                  <a:pt x="2377393" y="838529"/>
                </a:cubicBezTo>
                <a:lnTo>
                  <a:pt x="2389325" y="847736"/>
                </a:lnTo>
                <a:lnTo>
                  <a:pt x="2418508" y="847030"/>
                </a:lnTo>
                <a:lnTo>
                  <a:pt x="2435377" y="837345"/>
                </a:lnTo>
                <a:lnTo>
                  <a:pt x="2439620" y="840860"/>
                </a:lnTo>
                <a:cubicBezTo>
                  <a:pt x="2444187" y="847628"/>
                  <a:pt x="2446502" y="851791"/>
                  <a:pt x="2451797" y="846508"/>
                </a:cubicBezTo>
                <a:lnTo>
                  <a:pt x="2505861" y="882666"/>
                </a:lnTo>
                <a:cubicBezTo>
                  <a:pt x="2511636" y="885661"/>
                  <a:pt x="2518894" y="886415"/>
                  <a:pt x="2528621" y="883310"/>
                </a:cubicBezTo>
                <a:cubicBezTo>
                  <a:pt x="2546958" y="888460"/>
                  <a:pt x="2598467" y="907723"/>
                  <a:pt x="2615876" y="913568"/>
                </a:cubicBezTo>
                <a:lnTo>
                  <a:pt x="2633076" y="918384"/>
                </a:lnTo>
                <a:cubicBezTo>
                  <a:pt x="2641280" y="922241"/>
                  <a:pt x="2658085" y="933369"/>
                  <a:pt x="2665101" y="936714"/>
                </a:cubicBezTo>
                <a:cubicBezTo>
                  <a:pt x="2670825" y="938682"/>
                  <a:pt x="2668027" y="935380"/>
                  <a:pt x="2675173" y="938458"/>
                </a:cubicBezTo>
                <a:cubicBezTo>
                  <a:pt x="2675225" y="944597"/>
                  <a:pt x="2677804" y="950555"/>
                  <a:pt x="2707978" y="955182"/>
                </a:cubicBezTo>
                <a:cubicBezTo>
                  <a:pt x="2726571" y="970114"/>
                  <a:pt x="2750921" y="982615"/>
                  <a:pt x="2778669" y="991480"/>
                </a:cubicBezTo>
                <a:cubicBezTo>
                  <a:pt x="2784596" y="986681"/>
                  <a:pt x="2791940" y="997468"/>
                  <a:pt x="2796452" y="1000372"/>
                </a:cubicBezTo>
                <a:cubicBezTo>
                  <a:pt x="2798282" y="996724"/>
                  <a:pt x="2810819" y="997911"/>
                  <a:pt x="2813495" y="1001982"/>
                </a:cubicBezTo>
                <a:cubicBezTo>
                  <a:pt x="2894291" y="1036995"/>
                  <a:pt x="2861846" y="990458"/>
                  <a:pt x="2904193" y="1024123"/>
                </a:cubicBezTo>
                <a:cubicBezTo>
                  <a:pt x="2912426" y="1027395"/>
                  <a:pt x="2919877" y="1027211"/>
                  <a:pt x="2926826" y="1025558"/>
                </a:cubicBezTo>
                <a:lnTo>
                  <a:pt x="2937629" y="1021496"/>
                </a:lnTo>
                <a:lnTo>
                  <a:pt x="2970190" y="1039341"/>
                </a:lnTo>
                <a:cubicBezTo>
                  <a:pt x="2986667" y="1046544"/>
                  <a:pt x="3004419" y="1052632"/>
                  <a:pt x="3023036" y="1057429"/>
                </a:cubicBezTo>
                <a:cubicBezTo>
                  <a:pt x="3029427" y="1050485"/>
                  <a:pt x="3041250" y="1064362"/>
                  <a:pt x="3047640" y="1067886"/>
                </a:cubicBezTo>
                <a:cubicBezTo>
                  <a:pt x="3049113" y="1062834"/>
                  <a:pt x="3065273" y="1063377"/>
                  <a:pt x="3069615" y="1068623"/>
                </a:cubicBezTo>
                <a:cubicBezTo>
                  <a:pt x="3180167" y="1108914"/>
                  <a:pt x="3128204" y="1049097"/>
                  <a:pt x="3189718" y="1090790"/>
                </a:cubicBezTo>
                <a:lnTo>
                  <a:pt x="3234683" y="1082861"/>
                </a:lnTo>
                <a:lnTo>
                  <a:pt x="3243889" y="1088560"/>
                </a:lnTo>
                <a:cubicBezTo>
                  <a:pt x="3282443" y="1096267"/>
                  <a:pt x="3296793" y="1087718"/>
                  <a:pt x="3316289" y="1102846"/>
                </a:cubicBezTo>
                <a:cubicBezTo>
                  <a:pt x="3355705" y="1086745"/>
                  <a:pt x="3338941" y="1104834"/>
                  <a:pt x="3363255" y="1113121"/>
                </a:cubicBezTo>
                <a:cubicBezTo>
                  <a:pt x="3385590" y="1119421"/>
                  <a:pt x="3427034" y="1134146"/>
                  <a:pt x="3450298" y="1140641"/>
                </a:cubicBezTo>
                <a:cubicBezTo>
                  <a:pt x="3464287" y="1161185"/>
                  <a:pt x="3479428" y="1142090"/>
                  <a:pt x="3502843" y="1152088"/>
                </a:cubicBezTo>
                <a:cubicBezTo>
                  <a:pt x="3512778" y="1160751"/>
                  <a:pt x="3520916" y="1163472"/>
                  <a:pt x="3534327" y="1158780"/>
                </a:cubicBezTo>
                <a:cubicBezTo>
                  <a:pt x="3579631" y="1200367"/>
                  <a:pt x="3566563" y="1166440"/>
                  <a:pt x="3613707" y="1188135"/>
                </a:cubicBezTo>
                <a:cubicBezTo>
                  <a:pt x="3653700" y="1209113"/>
                  <a:pt x="3700718" y="1226767"/>
                  <a:pt x="3734447" y="1264997"/>
                </a:cubicBezTo>
                <a:cubicBezTo>
                  <a:pt x="3739812" y="1275024"/>
                  <a:pt x="3757867" y="1281897"/>
                  <a:pt x="3774777" y="1280345"/>
                </a:cubicBezTo>
                <a:cubicBezTo>
                  <a:pt x="3777687" y="1280079"/>
                  <a:pt x="3780452" y="1279566"/>
                  <a:pt x="3782987" y="1278825"/>
                </a:cubicBezTo>
                <a:cubicBezTo>
                  <a:pt x="3802089" y="1304950"/>
                  <a:pt x="3822370" y="1298085"/>
                  <a:pt x="3829525" y="1314650"/>
                </a:cubicBezTo>
                <a:cubicBezTo>
                  <a:pt x="3870043" y="1329235"/>
                  <a:pt x="3909546" y="1322767"/>
                  <a:pt x="3916534" y="1337438"/>
                </a:cubicBezTo>
                <a:cubicBezTo>
                  <a:pt x="3938646" y="1341249"/>
                  <a:pt x="3973911" y="1333246"/>
                  <a:pt x="3985243" y="1349887"/>
                </a:cubicBezTo>
                <a:cubicBezTo>
                  <a:pt x="3991624" y="1339551"/>
                  <a:pt x="4007098" y="1363379"/>
                  <a:pt x="4022446" y="1358915"/>
                </a:cubicBezTo>
                <a:cubicBezTo>
                  <a:pt x="4033756" y="1354584"/>
                  <a:pt x="4041089" y="1360802"/>
                  <a:pt x="4050987" y="1363213"/>
                </a:cubicBezTo>
                <a:cubicBezTo>
                  <a:pt x="4065543" y="1360896"/>
                  <a:pt x="4106233" y="1377936"/>
                  <a:pt x="4115739" y="1386380"/>
                </a:cubicBezTo>
                <a:cubicBezTo>
                  <a:pt x="4136569" y="1413385"/>
                  <a:pt x="4202076" y="1408872"/>
                  <a:pt x="4219773" y="1429896"/>
                </a:cubicBezTo>
                <a:cubicBezTo>
                  <a:pt x="4227193" y="1433905"/>
                  <a:pt x="4234841" y="1436419"/>
                  <a:pt x="4242592" y="1437995"/>
                </a:cubicBezTo>
                <a:lnTo>
                  <a:pt x="4264860" y="1440328"/>
                </a:lnTo>
                <a:lnTo>
                  <a:pt x="4272342" y="1436836"/>
                </a:lnTo>
                <a:lnTo>
                  <a:pt x="4285317" y="1440547"/>
                </a:lnTo>
                <a:lnTo>
                  <a:pt x="4289326" y="1440567"/>
                </a:lnTo>
                <a:lnTo>
                  <a:pt x="4311745" y="1441649"/>
                </a:lnTo>
                <a:cubicBezTo>
                  <a:pt x="4295920" y="1463324"/>
                  <a:pt x="4370745" y="1452790"/>
                  <a:pt x="4345821" y="1467990"/>
                </a:cubicBezTo>
                <a:cubicBezTo>
                  <a:pt x="4382864" y="1476647"/>
                  <a:pt x="4349421" y="1488843"/>
                  <a:pt x="4399086" y="1480631"/>
                </a:cubicBezTo>
                <a:cubicBezTo>
                  <a:pt x="4451935" y="1510979"/>
                  <a:pt x="4598080" y="1494621"/>
                  <a:pt x="4635587" y="1532477"/>
                </a:cubicBezTo>
                <a:cubicBezTo>
                  <a:pt x="4632999" y="1520275"/>
                  <a:pt x="4681854" y="1589802"/>
                  <a:pt x="4697305" y="1598576"/>
                </a:cubicBezTo>
                <a:cubicBezTo>
                  <a:pt x="4733556" y="1613805"/>
                  <a:pt x="4746756" y="1626181"/>
                  <a:pt x="4800559" y="1650651"/>
                </a:cubicBezTo>
                <a:cubicBezTo>
                  <a:pt x="4853578" y="1666654"/>
                  <a:pt x="4885909" y="1696908"/>
                  <a:pt x="4945615" y="1698753"/>
                </a:cubicBezTo>
                <a:cubicBezTo>
                  <a:pt x="4946370" y="1702791"/>
                  <a:pt x="4948427" y="1706445"/>
                  <a:pt x="4951384" y="1709811"/>
                </a:cubicBezTo>
                <a:lnTo>
                  <a:pt x="4961956" y="1718626"/>
                </a:lnTo>
                <a:lnTo>
                  <a:pt x="4964473" y="1718615"/>
                </a:lnTo>
                <a:lnTo>
                  <a:pt x="4991598" y="1734829"/>
                </a:lnTo>
                <a:lnTo>
                  <a:pt x="5009548" y="1747489"/>
                </a:lnTo>
                <a:lnTo>
                  <a:pt x="5014839" y="1748130"/>
                </a:lnTo>
                <a:cubicBezTo>
                  <a:pt x="5023037" y="1751045"/>
                  <a:pt x="5047794" y="1761529"/>
                  <a:pt x="5058738" y="1764982"/>
                </a:cubicBezTo>
                <a:cubicBezTo>
                  <a:pt x="5064791" y="1749903"/>
                  <a:pt x="5066861" y="1761618"/>
                  <a:pt x="5080507" y="1768847"/>
                </a:cubicBezTo>
                <a:cubicBezTo>
                  <a:pt x="5092955" y="1747037"/>
                  <a:pt x="5123611" y="1774828"/>
                  <a:pt x="5142055" y="1767607"/>
                </a:cubicBezTo>
                <a:cubicBezTo>
                  <a:pt x="5151799" y="1773410"/>
                  <a:pt x="5162333" y="1779148"/>
                  <a:pt x="5173522" y="1784620"/>
                </a:cubicBezTo>
                <a:lnTo>
                  <a:pt x="5180367" y="1787604"/>
                </a:lnTo>
                <a:lnTo>
                  <a:pt x="5180716" y="1787481"/>
                </a:lnTo>
                <a:cubicBezTo>
                  <a:pt x="5182658" y="1787744"/>
                  <a:pt x="5185081" y="1788580"/>
                  <a:pt x="5188363" y="1790269"/>
                </a:cubicBezTo>
                <a:lnTo>
                  <a:pt x="5192852" y="1793043"/>
                </a:lnTo>
                <a:lnTo>
                  <a:pt x="5272230" y="1791348"/>
                </a:lnTo>
                <a:cubicBezTo>
                  <a:pt x="5312404" y="1798683"/>
                  <a:pt x="5342704" y="1787354"/>
                  <a:pt x="5376484" y="1805756"/>
                </a:cubicBezTo>
                <a:cubicBezTo>
                  <a:pt x="5414117" y="1812554"/>
                  <a:pt x="5448503" y="1811916"/>
                  <a:pt x="5478926" y="1822858"/>
                </a:cubicBezTo>
                <a:cubicBezTo>
                  <a:pt x="5493297" y="1819986"/>
                  <a:pt x="5506053" y="1820161"/>
                  <a:pt x="5515632" y="1830425"/>
                </a:cubicBezTo>
                <a:cubicBezTo>
                  <a:pt x="5551385" y="1834476"/>
                  <a:pt x="5563012" y="1824675"/>
                  <a:pt x="5582742" y="1837848"/>
                </a:cubicBezTo>
                <a:lnTo>
                  <a:pt x="5615731" y="1838115"/>
                </a:lnTo>
                <a:lnTo>
                  <a:pt x="5619149" y="1835988"/>
                </a:lnTo>
                <a:lnTo>
                  <a:pt x="5625050" y="1835832"/>
                </a:lnTo>
                <a:lnTo>
                  <a:pt x="5640026" y="1839536"/>
                </a:lnTo>
                <a:lnTo>
                  <a:pt x="5645469" y="1841610"/>
                </a:lnTo>
                <a:cubicBezTo>
                  <a:pt x="5649292" y="1842786"/>
                  <a:pt x="5651918" y="1843241"/>
                  <a:pt x="5653837" y="1843194"/>
                </a:cubicBezTo>
                <a:lnTo>
                  <a:pt x="5654101" y="1843017"/>
                </a:lnTo>
                <a:lnTo>
                  <a:pt x="5661820" y="1844927"/>
                </a:lnTo>
                <a:cubicBezTo>
                  <a:pt x="5674709" y="1848645"/>
                  <a:pt x="5687118" y="1852732"/>
                  <a:pt x="5698828" y="1857009"/>
                </a:cubicBezTo>
                <a:cubicBezTo>
                  <a:pt x="5712521" y="1846861"/>
                  <a:pt x="5753797" y="1869873"/>
                  <a:pt x="5755153" y="1846051"/>
                </a:cubicBezTo>
                <a:cubicBezTo>
                  <a:pt x="5771136" y="1851140"/>
                  <a:pt x="5778501" y="1862553"/>
                  <a:pt x="5777080" y="1846484"/>
                </a:cubicBezTo>
                <a:lnTo>
                  <a:pt x="5790062" y="1844754"/>
                </a:lnTo>
                <a:lnTo>
                  <a:pt x="5888138" y="1877663"/>
                </a:lnTo>
                <a:lnTo>
                  <a:pt x="5902013" y="1884827"/>
                </a:lnTo>
                <a:cubicBezTo>
                  <a:pt x="5906316" y="1887734"/>
                  <a:pt x="5909915" y="1891071"/>
                  <a:pt x="5912492" y="1894998"/>
                </a:cubicBezTo>
                <a:cubicBezTo>
                  <a:pt x="5968551" y="1887421"/>
                  <a:pt x="6012526" y="1912636"/>
                  <a:pt x="6068995" y="1920302"/>
                </a:cubicBezTo>
                <a:cubicBezTo>
                  <a:pt x="6130128" y="1936331"/>
                  <a:pt x="6262213" y="1980287"/>
                  <a:pt x="6283598" y="1991295"/>
                </a:cubicBezTo>
                <a:cubicBezTo>
                  <a:pt x="6301966" y="1997651"/>
                  <a:pt x="6386462" y="2003382"/>
                  <a:pt x="6378390" y="1991561"/>
                </a:cubicBezTo>
                <a:cubicBezTo>
                  <a:pt x="6430691" y="2023578"/>
                  <a:pt x="6456320" y="2005237"/>
                  <a:pt x="6519309" y="2027309"/>
                </a:cubicBezTo>
                <a:lnTo>
                  <a:pt x="6643152" y="2049516"/>
                </a:lnTo>
                <a:lnTo>
                  <a:pt x="6656875" y="2051188"/>
                </a:lnTo>
                <a:lnTo>
                  <a:pt x="6662165" y="2046505"/>
                </a:lnTo>
                <a:lnTo>
                  <a:pt x="6708706" y="2049842"/>
                </a:lnTo>
                <a:cubicBezTo>
                  <a:pt x="6728320" y="2063550"/>
                  <a:pt x="6766107" y="2058616"/>
                  <a:pt x="6797201" y="2065320"/>
                </a:cubicBezTo>
                <a:lnTo>
                  <a:pt x="6810764" y="2071002"/>
                </a:lnTo>
                <a:lnTo>
                  <a:pt x="6901101" y="2082052"/>
                </a:lnTo>
                <a:lnTo>
                  <a:pt x="6962781" y="2092999"/>
                </a:lnTo>
                <a:lnTo>
                  <a:pt x="6975881" y="2098520"/>
                </a:lnTo>
                <a:lnTo>
                  <a:pt x="6991402" y="2094572"/>
                </a:lnTo>
                <a:cubicBezTo>
                  <a:pt x="6993328" y="2093335"/>
                  <a:pt x="6994904" y="2091926"/>
                  <a:pt x="6996085" y="2090397"/>
                </a:cubicBezTo>
                <a:lnTo>
                  <a:pt x="7045119" y="2100367"/>
                </a:lnTo>
                <a:lnTo>
                  <a:pt x="7051064" y="2100779"/>
                </a:lnTo>
                <a:lnTo>
                  <a:pt x="7092123" y="2100750"/>
                </a:lnTo>
                <a:lnTo>
                  <a:pt x="7153291" y="2096258"/>
                </a:lnTo>
                <a:cubicBezTo>
                  <a:pt x="7173585" y="2092006"/>
                  <a:pt x="7192251" y="2072757"/>
                  <a:pt x="7216946" y="2083586"/>
                </a:cubicBezTo>
                <a:cubicBezTo>
                  <a:pt x="7211675" y="2072232"/>
                  <a:pt x="7246465" y="2087999"/>
                  <a:pt x="7253640" y="2078754"/>
                </a:cubicBezTo>
                <a:cubicBezTo>
                  <a:pt x="7257908" y="2071016"/>
                  <a:pt x="7269456" y="2073996"/>
                  <a:pt x="7279228" y="2072719"/>
                </a:cubicBezTo>
                <a:cubicBezTo>
                  <a:pt x="7287893" y="2065644"/>
                  <a:pt x="7334999" y="2066706"/>
                  <a:pt x="7350342" y="2070909"/>
                </a:cubicBezTo>
                <a:cubicBezTo>
                  <a:pt x="7392243" y="2087644"/>
                  <a:pt x="7436988" y="2061053"/>
                  <a:pt x="7470724" y="2073574"/>
                </a:cubicBezTo>
                <a:cubicBezTo>
                  <a:pt x="7498116" y="2072967"/>
                  <a:pt x="7506999" y="2069264"/>
                  <a:pt x="7514696" y="2067266"/>
                </a:cubicBezTo>
                <a:lnTo>
                  <a:pt x="7516909" y="2061590"/>
                </a:lnTo>
                <a:lnTo>
                  <a:pt x="7530255" y="2060403"/>
                </a:lnTo>
                <a:lnTo>
                  <a:pt x="7533279" y="2059039"/>
                </a:lnTo>
                <a:cubicBezTo>
                  <a:pt x="7539042" y="2056412"/>
                  <a:pt x="7544852" y="2053978"/>
                  <a:pt x="7551151" y="2052267"/>
                </a:cubicBezTo>
                <a:cubicBezTo>
                  <a:pt x="7560368" y="2076923"/>
                  <a:pt x="7606247" y="2041786"/>
                  <a:pt x="7602338" y="2063846"/>
                </a:cubicBezTo>
                <a:lnTo>
                  <a:pt x="7625892" y="2064714"/>
                </a:lnTo>
                <a:lnTo>
                  <a:pt x="7648322" y="2072757"/>
                </a:lnTo>
                <a:lnTo>
                  <a:pt x="7660138" y="2081487"/>
                </a:lnTo>
                <a:lnTo>
                  <a:pt x="7701887" y="2097255"/>
                </a:lnTo>
                <a:lnTo>
                  <a:pt x="7701887" y="2081564"/>
                </a:lnTo>
                <a:lnTo>
                  <a:pt x="7781603" y="2105597"/>
                </a:lnTo>
                <a:lnTo>
                  <a:pt x="7840532" y="2126887"/>
                </a:lnTo>
                <a:lnTo>
                  <a:pt x="7852490" y="2134555"/>
                </a:lnTo>
                <a:lnTo>
                  <a:pt x="7868492" y="2133321"/>
                </a:lnTo>
                <a:cubicBezTo>
                  <a:pt x="7870608" y="2132431"/>
                  <a:pt x="7872409" y="2131316"/>
                  <a:pt x="7873842" y="2130014"/>
                </a:cubicBezTo>
                <a:lnTo>
                  <a:pt x="7920468" y="2148187"/>
                </a:lnTo>
                <a:lnTo>
                  <a:pt x="7926263" y="2149606"/>
                </a:lnTo>
                <a:lnTo>
                  <a:pt x="7966770" y="2156585"/>
                </a:lnTo>
                <a:lnTo>
                  <a:pt x="8092911" y="2161008"/>
                </a:lnTo>
                <a:cubicBezTo>
                  <a:pt x="8089698" y="2148943"/>
                  <a:pt x="8121258" y="2170386"/>
                  <a:pt x="8129956" y="2162518"/>
                </a:cubicBezTo>
                <a:cubicBezTo>
                  <a:pt x="8135520" y="2155638"/>
                  <a:pt x="8146390" y="2160539"/>
                  <a:pt x="8156253" y="2160951"/>
                </a:cubicBezTo>
                <a:cubicBezTo>
                  <a:pt x="8166039" y="2155473"/>
                  <a:pt x="8212323" y="2164555"/>
                  <a:pt x="8226723" y="2171307"/>
                </a:cubicBezTo>
                <a:cubicBezTo>
                  <a:pt x="8265129" y="2194914"/>
                  <a:pt x="8313924" y="2176403"/>
                  <a:pt x="8345013" y="2194472"/>
                </a:cubicBezTo>
                <a:cubicBezTo>
                  <a:pt x="8372141" y="2198551"/>
                  <a:pt x="8381553" y="2196425"/>
                  <a:pt x="8389494" y="2195774"/>
                </a:cubicBezTo>
                <a:lnTo>
                  <a:pt x="8392672" y="2190570"/>
                </a:lnTo>
                <a:lnTo>
                  <a:pt x="8406045" y="2191681"/>
                </a:lnTo>
                <a:lnTo>
                  <a:pt x="8409264" y="2190855"/>
                </a:lnTo>
                <a:cubicBezTo>
                  <a:pt x="8415411" y="2189254"/>
                  <a:pt x="8421567" y="2187852"/>
                  <a:pt x="8428080" y="2187244"/>
                </a:cubicBezTo>
                <a:cubicBezTo>
                  <a:pt x="8432860" y="2213065"/>
                  <a:pt x="8484266" y="2186341"/>
                  <a:pt x="8476550" y="2207369"/>
                </a:cubicBezTo>
                <a:cubicBezTo>
                  <a:pt x="8513167" y="2208526"/>
                  <a:pt x="8555619" y="2244400"/>
                  <a:pt x="8588757" y="2225395"/>
                </a:cubicBezTo>
                <a:cubicBezTo>
                  <a:pt x="8642872" y="2232730"/>
                  <a:pt x="8692026" y="2235404"/>
                  <a:pt x="8749518" y="2245011"/>
                </a:cubicBezTo>
                <a:cubicBezTo>
                  <a:pt x="8793577" y="2260750"/>
                  <a:pt x="8842828" y="2247803"/>
                  <a:pt x="8874315" y="2266877"/>
                </a:cubicBezTo>
                <a:cubicBezTo>
                  <a:pt x="8926109" y="2267125"/>
                  <a:pt x="8990017" y="2281364"/>
                  <a:pt x="9029190" y="2309251"/>
                </a:cubicBezTo>
                <a:cubicBezTo>
                  <a:pt x="9084505" y="2314654"/>
                  <a:pt x="9093058" y="2330757"/>
                  <a:pt x="9142331" y="2320064"/>
                </a:cubicBezTo>
                <a:cubicBezTo>
                  <a:pt x="9146183" y="2324091"/>
                  <a:pt x="9150768" y="2327448"/>
                  <a:pt x="9155844" y="2330314"/>
                </a:cubicBezTo>
                <a:lnTo>
                  <a:pt x="9171403" y="2337223"/>
                </a:lnTo>
                <a:lnTo>
                  <a:pt x="9173407" y="2336681"/>
                </a:lnTo>
                <a:lnTo>
                  <a:pt x="9208166" y="2347769"/>
                </a:lnTo>
                <a:lnTo>
                  <a:pt x="9274752" y="2367321"/>
                </a:lnTo>
                <a:lnTo>
                  <a:pt x="9275339" y="2366424"/>
                </a:lnTo>
                <a:cubicBezTo>
                  <a:pt x="9277508" y="2364656"/>
                  <a:pt x="9280711" y="2363810"/>
                  <a:pt x="9286171" y="2364868"/>
                </a:cubicBezTo>
                <a:cubicBezTo>
                  <a:pt x="9278880" y="2347951"/>
                  <a:pt x="9289961" y="2359662"/>
                  <a:pt x="9306706" y="2364279"/>
                </a:cubicBezTo>
                <a:cubicBezTo>
                  <a:pt x="9299116" y="2339032"/>
                  <a:pt x="9346014" y="2361383"/>
                  <a:pt x="9354964" y="2350000"/>
                </a:cubicBezTo>
                <a:cubicBezTo>
                  <a:pt x="9367435" y="2353960"/>
                  <a:pt x="9380485" y="2357688"/>
                  <a:pt x="9393840" y="2360999"/>
                </a:cubicBezTo>
                <a:lnTo>
                  <a:pt x="9401723" y="2362648"/>
                </a:lnTo>
                <a:cubicBezTo>
                  <a:pt x="9401784" y="2362582"/>
                  <a:pt x="9401843" y="2362515"/>
                  <a:pt x="9401904" y="2362449"/>
                </a:cubicBezTo>
                <a:cubicBezTo>
                  <a:pt x="9403668" y="2362309"/>
                  <a:pt x="9406280" y="2362664"/>
                  <a:pt x="9410265" y="2363724"/>
                </a:cubicBezTo>
                <a:lnTo>
                  <a:pt x="9431384" y="2368857"/>
                </a:lnTo>
                <a:lnTo>
                  <a:pt x="9436806" y="2368409"/>
                </a:lnTo>
                <a:lnTo>
                  <a:pt x="9469943" y="2364702"/>
                </a:lnTo>
                <a:cubicBezTo>
                  <a:pt x="9492075" y="2366299"/>
                  <a:pt x="9538048" y="2371570"/>
                  <a:pt x="9571973" y="2375579"/>
                </a:cubicBezTo>
                <a:cubicBezTo>
                  <a:pt x="9604304" y="2385689"/>
                  <a:pt x="9636016" y="2383371"/>
                  <a:pt x="9673508" y="2388756"/>
                </a:cubicBezTo>
                <a:cubicBezTo>
                  <a:pt x="9711732" y="2406591"/>
                  <a:pt x="9735674" y="2393166"/>
                  <a:pt x="9775728" y="2398997"/>
                </a:cubicBezTo>
                <a:cubicBezTo>
                  <a:pt x="9806799" y="2422784"/>
                  <a:pt x="9806899" y="2389955"/>
                  <a:pt x="9828502" y="2387377"/>
                </a:cubicBezTo>
                <a:lnTo>
                  <a:pt x="9834358" y="2387922"/>
                </a:lnTo>
                <a:lnTo>
                  <a:pt x="9848851" y="2393407"/>
                </a:lnTo>
                <a:lnTo>
                  <a:pt x="9854053" y="2396127"/>
                </a:lnTo>
                <a:cubicBezTo>
                  <a:pt x="9857729" y="2397755"/>
                  <a:pt x="9860291" y="2398523"/>
                  <a:pt x="9862192" y="2398707"/>
                </a:cubicBezTo>
                <a:lnTo>
                  <a:pt x="9862471" y="2398561"/>
                </a:lnTo>
                <a:lnTo>
                  <a:pt x="9905498" y="2417867"/>
                </a:lnTo>
                <a:cubicBezTo>
                  <a:pt x="9919952" y="2409351"/>
                  <a:pt x="9958757" y="2437263"/>
                  <a:pt x="9962223" y="2413612"/>
                </a:cubicBezTo>
                <a:cubicBezTo>
                  <a:pt x="9977588" y="2420601"/>
                  <a:pt x="9983860" y="2432885"/>
                  <a:pt x="9983885" y="2416653"/>
                </a:cubicBezTo>
                <a:cubicBezTo>
                  <a:pt x="9989098" y="2418537"/>
                  <a:pt x="9992817" y="2418345"/>
                  <a:pt x="9995871" y="2417158"/>
                </a:cubicBezTo>
                <a:lnTo>
                  <a:pt x="10030934" y="2432369"/>
                </a:lnTo>
                <a:lnTo>
                  <a:pt x="10036087" y="2432793"/>
                </a:lnTo>
                <a:lnTo>
                  <a:pt x="10057471" y="2445317"/>
                </a:lnTo>
                <a:lnTo>
                  <a:pt x="10088697" y="2461159"/>
                </a:lnTo>
                <a:lnTo>
                  <a:pt x="10091030" y="2461029"/>
                </a:lnTo>
                <a:lnTo>
                  <a:pt x="10104127" y="2469841"/>
                </a:lnTo>
                <a:cubicBezTo>
                  <a:pt x="10108126" y="2473257"/>
                  <a:pt x="10166959" y="2488286"/>
                  <a:pt x="10169163" y="2492519"/>
                </a:cubicBezTo>
                <a:cubicBezTo>
                  <a:pt x="10225323" y="2491613"/>
                  <a:pt x="10211037" y="2510783"/>
                  <a:pt x="10266247" y="2525164"/>
                </a:cubicBezTo>
                <a:cubicBezTo>
                  <a:pt x="10304736" y="2528123"/>
                  <a:pt x="10324750" y="2536388"/>
                  <a:pt x="10383588" y="2556604"/>
                </a:cubicBezTo>
                <a:cubicBezTo>
                  <a:pt x="10422927" y="2570967"/>
                  <a:pt x="10449351" y="2596747"/>
                  <a:pt x="10502276" y="2611346"/>
                </a:cubicBezTo>
                <a:cubicBezTo>
                  <a:pt x="10551189" y="2649570"/>
                  <a:pt x="10642054" y="2656133"/>
                  <a:pt x="10702436" y="2685688"/>
                </a:cubicBezTo>
                <a:cubicBezTo>
                  <a:pt x="10734755" y="2677393"/>
                  <a:pt x="10727906" y="2683472"/>
                  <a:pt x="10738338" y="2690143"/>
                </a:cubicBezTo>
                <a:lnTo>
                  <a:pt x="10738410" y="2690169"/>
                </a:lnTo>
                <a:lnTo>
                  <a:pt x="10828361" y="2695982"/>
                </a:lnTo>
                <a:cubicBezTo>
                  <a:pt x="10834653" y="2692647"/>
                  <a:pt x="10841817" y="2690605"/>
                  <a:pt x="10850642" y="2691703"/>
                </a:cubicBezTo>
                <a:cubicBezTo>
                  <a:pt x="10900458" y="2713605"/>
                  <a:pt x="10856850" y="2676798"/>
                  <a:pt x="10944231" y="2690377"/>
                </a:cubicBezTo>
                <a:cubicBezTo>
                  <a:pt x="10947888" y="2693638"/>
                  <a:pt x="10960334" y="2691646"/>
                  <a:pt x="10961147" y="2687666"/>
                </a:cubicBezTo>
                <a:cubicBezTo>
                  <a:pt x="10966277" y="2689341"/>
                  <a:pt x="10976214" y="2697915"/>
                  <a:pt x="10980692" y="2691799"/>
                </a:cubicBezTo>
                <a:cubicBezTo>
                  <a:pt x="11009873" y="2693413"/>
                  <a:pt x="11036717" y="2699386"/>
                  <a:pt x="11058630" y="2709148"/>
                </a:cubicBezTo>
                <a:cubicBezTo>
                  <a:pt x="11089046" y="2706063"/>
                  <a:pt x="11093105" y="2711169"/>
                  <a:pt x="11094767" y="2717083"/>
                </a:cubicBezTo>
                <a:lnTo>
                  <a:pt x="11096358" y="2720774"/>
                </a:lnTo>
                <a:lnTo>
                  <a:pt x="11104973" y="2716245"/>
                </a:lnTo>
                <a:cubicBezTo>
                  <a:pt x="11114214" y="2713690"/>
                  <a:pt x="11122836" y="2715703"/>
                  <a:pt x="11131099" y="2719881"/>
                </a:cubicBezTo>
                <a:lnTo>
                  <a:pt x="11140776" y="2725926"/>
                </a:lnTo>
                <a:lnTo>
                  <a:pt x="11158686" y="2726270"/>
                </a:lnTo>
                <a:cubicBezTo>
                  <a:pt x="11180768" y="2726709"/>
                  <a:pt x="11251563" y="2726640"/>
                  <a:pt x="11273267" y="2728567"/>
                </a:cubicBezTo>
                <a:lnTo>
                  <a:pt x="11288916" y="2737828"/>
                </a:lnTo>
                <a:lnTo>
                  <a:pt x="11311388" y="2736624"/>
                </a:lnTo>
                <a:cubicBezTo>
                  <a:pt x="11321582" y="2738058"/>
                  <a:pt x="11329783" y="2742030"/>
                  <a:pt x="11335078" y="2749941"/>
                </a:cubicBezTo>
                <a:cubicBezTo>
                  <a:pt x="11338817" y="2743516"/>
                  <a:pt x="11342149" y="2746955"/>
                  <a:pt x="11348344" y="2752346"/>
                </a:cubicBezTo>
                <a:lnTo>
                  <a:pt x="11353373" y="2754678"/>
                </a:lnTo>
                <a:lnTo>
                  <a:pt x="11367159" y="2741107"/>
                </a:lnTo>
                <a:lnTo>
                  <a:pt x="11389712" y="2740372"/>
                </a:lnTo>
                <a:lnTo>
                  <a:pt x="11395219" y="2733120"/>
                </a:lnTo>
                <a:lnTo>
                  <a:pt x="11409180" y="2739023"/>
                </a:lnTo>
                <a:cubicBezTo>
                  <a:pt x="11414137" y="2740775"/>
                  <a:pt x="11422149" y="2743232"/>
                  <a:pt x="11431837" y="2746056"/>
                </a:cubicBezTo>
                <a:lnTo>
                  <a:pt x="11444471" y="2749621"/>
                </a:lnTo>
                <a:lnTo>
                  <a:pt x="11451208" y="2744859"/>
                </a:lnTo>
                <a:lnTo>
                  <a:pt x="11473061" y="2757601"/>
                </a:lnTo>
                <a:lnTo>
                  <a:pt x="11526925" y="2772124"/>
                </a:lnTo>
                <a:cubicBezTo>
                  <a:pt x="11539650" y="2795076"/>
                  <a:pt x="11582438" y="2758503"/>
                  <a:pt x="11584409" y="2785707"/>
                </a:cubicBezTo>
                <a:cubicBezTo>
                  <a:pt x="11604765" y="2763696"/>
                  <a:pt x="11670052" y="2782257"/>
                  <a:pt x="11705161" y="2774143"/>
                </a:cubicBezTo>
                <a:cubicBezTo>
                  <a:pt x="11712651" y="2785033"/>
                  <a:pt x="11817987" y="2755153"/>
                  <a:pt x="11831541" y="2745647"/>
                </a:cubicBezTo>
                <a:cubicBezTo>
                  <a:pt x="11943852" y="2715987"/>
                  <a:pt x="11988586" y="2718581"/>
                  <a:pt x="12017942" y="2704117"/>
                </a:cubicBezTo>
                <a:cubicBezTo>
                  <a:pt x="12044424" y="2697243"/>
                  <a:pt x="12068778" y="2677784"/>
                  <a:pt x="12134490" y="2673464"/>
                </a:cubicBezTo>
                <a:cubicBezTo>
                  <a:pt x="12140262" y="2677664"/>
                  <a:pt x="12149020" y="2679275"/>
                  <a:pt x="12159651" y="2679085"/>
                </a:cubicBezTo>
                <a:lnTo>
                  <a:pt x="12192000" y="26744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16860-F70D-42DA-BD7B-FFC701DA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>
                <a:ea typeface="Batang"/>
              </a:rPr>
              <a:t>Science overview </a:t>
            </a:r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7A8A8A-B020-4F46-8329-D75799D71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144" y="6080078"/>
            <a:ext cx="9517857" cy="777922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7AA9-217F-49FE-9309-5FC904AA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5"/>
            <a:ext cx="7087282" cy="442875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GB" sz="2800" dirty="0">
                <a:ea typeface="+mn-lt"/>
                <a:cs typeface="+mn-lt"/>
              </a:rPr>
              <a:t>An understanding of the human body and its functions </a:t>
            </a:r>
            <a:endParaRPr lang="en-GB" sz="2800" dirty="0">
              <a:latin typeface="Bembo"/>
              <a:ea typeface="Batang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Investigating and researching the impact of diet, exercise drugs and lifestyle on the way the human body functions</a:t>
            </a:r>
            <a:endParaRPr lang="en-GB" sz="2800" dirty="0"/>
          </a:p>
          <a:p>
            <a:r>
              <a:rPr lang="en-GB" sz="2800" dirty="0">
                <a:ea typeface="+mn-lt"/>
                <a:cs typeface="+mn-lt"/>
              </a:rPr>
              <a:t>Identify and name the main parts of the circulatory system </a:t>
            </a:r>
            <a:endParaRPr lang="en-GB" sz="2800" dirty="0"/>
          </a:p>
          <a:p>
            <a:r>
              <a:rPr lang="en-GB" sz="2800" dirty="0">
                <a:ea typeface="+mn-lt"/>
                <a:cs typeface="+mn-lt"/>
              </a:rPr>
              <a:t>Explain the functions of the heart, blood vessels and blood</a:t>
            </a:r>
            <a:endParaRPr lang="en-GB" sz="2800" dirty="0"/>
          </a:p>
          <a:p>
            <a:r>
              <a:rPr lang="en-GB" sz="2800" dirty="0">
                <a:ea typeface="+mn-lt"/>
                <a:cs typeface="+mn-lt"/>
              </a:rPr>
              <a:t>Classifying living things into broad groups.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GB" dirty="0">
              <a:latin typeface="Bembo"/>
              <a:ea typeface="Batang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778" y="4127003"/>
            <a:ext cx="3330604" cy="187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78" y="1578062"/>
            <a:ext cx="3173463" cy="22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3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5C685BF-E9A7-4525-ABF3-CCC2EAC37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2687005"/>
          </a:xfrm>
          <a:custGeom>
            <a:avLst/>
            <a:gdLst>
              <a:gd name="connsiteX0" fmla="*/ 12192000 w 12192000"/>
              <a:gd name="connsiteY0" fmla="*/ 0 h 2785707"/>
              <a:gd name="connsiteX1" fmla="*/ 0 w 12192000"/>
              <a:gd name="connsiteY1" fmla="*/ 0 h 2785707"/>
              <a:gd name="connsiteX2" fmla="*/ 0 w 12192000"/>
              <a:gd name="connsiteY2" fmla="*/ 591237 h 2785707"/>
              <a:gd name="connsiteX3" fmla="*/ 7462 w 12192000"/>
              <a:gd name="connsiteY3" fmla="*/ 596097 h 2785707"/>
              <a:gd name="connsiteX4" fmla="*/ 65949 w 12192000"/>
              <a:gd name="connsiteY4" fmla="*/ 623063 h 2785707"/>
              <a:gd name="connsiteX5" fmla="*/ 174040 w 12192000"/>
              <a:gd name="connsiteY5" fmla="*/ 614935 h 2785707"/>
              <a:gd name="connsiteX6" fmla="*/ 331354 w 12192000"/>
              <a:gd name="connsiteY6" fmla="*/ 605310 h 2785707"/>
              <a:gd name="connsiteX7" fmla="*/ 437701 w 12192000"/>
              <a:gd name="connsiteY7" fmla="*/ 649169 h 2785707"/>
              <a:gd name="connsiteX8" fmla="*/ 570985 w 12192000"/>
              <a:gd name="connsiteY8" fmla="*/ 634864 h 2785707"/>
              <a:gd name="connsiteX9" fmla="*/ 660488 w 12192000"/>
              <a:gd name="connsiteY9" fmla="*/ 637694 h 2785707"/>
              <a:gd name="connsiteX10" fmla="*/ 862240 w 12192000"/>
              <a:gd name="connsiteY10" fmla="*/ 647402 h 2785707"/>
              <a:gd name="connsiteX11" fmla="*/ 1055198 w 12192000"/>
              <a:gd name="connsiteY11" fmla="*/ 658414 h 2785707"/>
              <a:gd name="connsiteX12" fmla="*/ 1161490 w 12192000"/>
              <a:gd name="connsiteY12" fmla="*/ 664553 h 2785707"/>
              <a:gd name="connsiteX13" fmla="*/ 1335488 w 12192000"/>
              <a:gd name="connsiteY13" fmla="*/ 684838 h 2785707"/>
              <a:gd name="connsiteX14" fmla="*/ 1384901 w 12192000"/>
              <a:gd name="connsiteY14" fmla="*/ 684207 h 2785707"/>
              <a:gd name="connsiteX15" fmla="*/ 1414557 w 12192000"/>
              <a:gd name="connsiteY15" fmla="*/ 685540 h 2785707"/>
              <a:gd name="connsiteX16" fmla="*/ 1479073 w 12192000"/>
              <a:gd name="connsiteY16" fmla="*/ 708783 h 2785707"/>
              <a:gd name="connsiteX17" fmla="*/ 1760498 w 12192000"/>
              <a:gd name="connsiteY17" fmla="*/ 700683 h 2785707"/>
              <a:gd name="connsiteX18" fmla="*/ 1971386 w 12192000"/>
              <a:gd name="connsiteY18" fmla="*/ 726403 h 2785707"/>
              <a:gd name="connsiteX19" fmla="*/ 2050659 w 12192000"/>
              <a:gd name="connsiteY19" fmla="*/ 720928 h 2785707"/>
              <a:gd name="connsiteX20" fmla="*/ 2220475 w 12192000"/>
              <a:gd name="connsiteY20" fmla="*/ 749487 h 2785707"/>
              <a:gd name="connsiteX21" fmla="*/ 2272406 w 12192000"/>
              <a:gd name="connsiteY21" fmla="*/ 777021 h 2785707"/>
              <a:gd name="connsiteX22" fmla="*/ 2297410 w 12192000"/>
              <a:gd name="connsiteY22" fmla="*/ 791240 h 2785707"/>
              <a:gd name="connsiteX23" fmla="*/ 2377393 w 12192000"/>
              <a:gd name="connsiteY23" fmla="*/ 838529 h 2785707"/>
              <a:gd name="connsiteX24" fmla="*/ 2389325 w 12192000"/>
              <a:gd name="connsiteY24" fmla="*/ 847736 h 2785707"/>
              <a:gd name="connsiteX25" fmla="*/ 2418508 w 12192000"/>
              <a:gd name="connsiteY25" fmla="*/ 847030 h 2785707"/>
              <a:gd name="connsiteX26" fmla="*/ 2435377 w 12192000"/>
              <a:gd name="connsiteY26" fmla="*/ 837345 h 2785707"/>
              <a:gd name="connsiteX27" fmla="*/ 2439620 w 12192000"/>
              <a:gd name="connsiteY27" fmla="*/ 840860 h 2785707"/>
              <a:gd name="connsiteX28" fmla="*/ 2451797 w 12192000"/>
              <a:gd name="connsiteY28" fmla="*/ 846508 h 2785707"/>
              <a:gd name="connsiteX29" fmla="*/ 2505861 w 12192000"/>
              <a:gd name="connsiteY29" fmla="*/ 882666 h 2785707"/>
              <a:gd name="connsiteX30" fmla="*/ 2528621 w 12192000"/>
              <a:gd name="connsiteY30" fmla="*/ 883310 h 2785707"/>
              <a:gd name="connsiteX31" fmla="*/ 2615876 w 12192000"/>
              <a:gd name="connsiteY31" fmla="*/ 913568 h 2785707"/>
              <a:gd name="connsiteX32" fmla="*/ 2633076 w 12192000"/>
              <a:gd name="connsiteY32" fmla="*/ 918384 h 2785707"/>
              <a:gd name="connsiteX33" fmla="*/ 2665101 w 12192000"/>
              <a:gd name="connsiteY33" fmla="*/ 936714 h 2785707"/>
              <a:gd name="connsiteX34" fmla="*/ 2675173 w 12192000"/>
              <a:gd name="connsiteY34" fmla="*/ 938458 h 2785707"/>
              <a:gd name="connsiteX35" fmla="*/ 2707978 w 12192000"/>
              <a:gd name="connsiteY35" fmla="*/ 955182 h 2785707"/>
              <a:gd name="connsiteX36" fmla="*/ 2778669 w 12192000"/>
              <a:gd name="connsiteY36" fmla="*/ 991480 h 2785707"/>
              <a:gd name="connsiteX37" fmla="*/ 2796452 w 12192000"/>
              <a:gd name="connsiteY37" fmla="*/ 1000372 h 2785707"/>
              <a:gd name="connsiteX38" fmla="*/ 2813495 w 12192000"/>
              <a:gd name="connsiteY38" fmla="*/ 1001982 h 2785707"/>
              <a:gd name="connsiteX39" fmla="*/ 2904193 w 12192000"/>
              <a:gd name="connsiteY39" fmla="*/ 1024123 h 2785707"/>
              <a:gd name="connsiteX40" fmla="*/ 2926826 w 12192000"/>
              <a:gd name="connsiteY40" fmla="*/ 1025558 h 2785707"/>
              <a:gd name="connsiteX41" fmla="*/ 2937629 w 12192000"/>
              <a:gd name="connsiteY41" fmla="*/ 1021496 h 2785707"/>
              <a:gd name="connsiteX42" fmla="*/ 2970190 w 12192000"/>
              <a:gd name="connsiteY42" fmla="*/ 1039341 h 2785707"/>
              <a:gd name="connsiteX43" fmla="*/ 3023036 w 12192000"/>
              <a:gd name="connsiteY43" fmla="*/ 1057429 h 2785707"/>
              <a:gd name="connsiteX44" fmla="*/ 3047640 w 12192000"/>
              <a:gd name="connsiteY44" fmla="*/ 1067886 h 2785707"/>
              <a:gd name="connsiteX45" fmla="*/ 3069615 w 12192000"/>
              <a:gd name="connsiteY45" fmla="*/ 1068623 h 2785707"/>
              <a:gd name="connsiteX46" fmla="*/ 3189718 w 12192000"/>
              <a:gd name="connsiteY46" fmla="*/ 1090790 h 2785707"/>
              <a:gd name="connsiteX47" fmla="*/ 3234683 w 12192000"/>
              <a:gd name="connsiteY47" fmla="*/ 1082861 h 2785707"/>
              <a:gd name="connsiteX48" fmla="*/ 3243889 w 12192000"/>
              <a:gd name="connsiteY48" fmla="*/ 1088560 h 2785707"/>
              <a:gd name="connsiteX49" fmla="*/ 3316289 w 12192000"/>
              <a:gd name="connsiteY49" fmla="*/ 1102846 h 2785707"/>
              <a:gd name="connsiteX50" fmla="*/ 3363255 w 12192000"/>
              <a:gd name="connsiteY50" fmla="*/ 1113121 h 2785707"/>
              <a:gd name="connsiteX51" fmla="*/ 3450298 w 12192000"/>
              <a:gd name="connsiteY51" fmla="*/ 1140641 h 2785707"/>
              <a:gd name="connsiteX52" fmla="*/ 3502843 w 12192000"/>
              <a:gd name="connsiteY52" fmla="*/ 1152088 h 2785707"/>
              <a:gd name="connsiteX53" fmla="*/ 3534327 w 12192000"/>
              <a:gd name="connsiteY53" fmla="*/ 1158780 h 2785707"/>
              <a:gd name="connsiteX54" fmla="*/ 3613707 w 12192000"/>
              <a:gd name="connsiteY54" fmla="*/ 1188135 h 2785707"/>
              <a:gd name="connsiteX55" fmla="*/ 3734447 w 12192000"/>
              <a:gd name="connsiteY55" fmla="*/ 1264997 h 2785707"/>
              <a:gd name="connsiteX56" fmla="*/ 3774777 w 12192000"/>
              <a:gd name="connsiteY56" fmla="*/ 1280345 h 2785707"/>
              <a:gd name="connsiteX57" fmla="*/ 3782987 w 12192000"/>
              <a:gd name="connsiteY57" fmla="*/ 1278825 h 2785707"/>
              <a:gd name="connsiteX58" fmla="*/ 3829525 w 12192000"/>
              <a:gd name="connsiteY58" fmla="*/ 1314650 h 2785707"/>
              <a:gd name="connsiteX59" fmla="*/ 3916534 w 12192000"/>
              <a:gd name="connsiteY59" fmla="*/ 1337438 h 2785707"/>
              <a:gd name="connsiteX60" fmla="*/ 3985243 w 12192000"/>
              <a:gd name="connsiteY60" fmla="*/ 1349887 h 2785707"/>
              <a:gd name="connsiteX61" fmla="*/ 4022446 w 12192000"/>
              <a:gd name="connsiteY61" fmla="*/ 1358915 h 2785707"/>
              <a:gd name="connsiteX62" fmla="*/ 4050987 w 12192000"/>
              <a:gd name="connsiteY62" fmla="*/ 1363213 h 2785707"/>
              <a:gd name="connsiteX63" fmla="*/ 4115739 w 12192000"/>
              <a:gd name="connsiteY63" fmla="*/ 1386380 h 2785707"/>
              <a:gd name="connsiteX64" fmla="*/ 4219773 w 12192000"/>
              <a:gd name="connsiteY64" fmla="*/ 1429896 h 2785707"/>
              <a:gd name="connsiteX65" fmla="*/ 4242592 w 12192000"/>
              <a:gd name="connsiteY65" fmla="*/ 1437995 h 2785707"/>
              <a:gd name="connsiteX66" fmla="*/ 4264860 w 12192000"/>
              <a:gd name="connsiteY66" fmla="*/ 1440328 h 2785707"/>
              <a:gd name="connsiteX67" fmla="*/ 4272342 w 12192000"/>
              <a:gd name="connsiteY67" fmla="*/ 1436836 h 2785707"/>
              <a:gd name="connsiteX68" fmla="*/ 4285317 w 12192000"/>
              <a:gd name="connsiteY68" fmla="*/ 1440547 h 2785707"/>
              <a:gd name="connsiteX69" fmla="*/ 4289326 w 12192000"/>
              <a:gd name="connsiteY69" fmla="*/ 1440567 h 2785707"/>
              <a:gd name="connsiteX70" fmla="*/ 4311745 w 12192000"/>
              <a:gd name="connsiteY70" fmla="*/ 1441649 h 2785707"/>
              <a:gd name="connsiteX71" fmla="*/ 4345821 w 12192000"/>
              <a:gd name="connsiteY71" fmla="*/ 1467990 h 2785707"/>
              <a:gd name="connsiteX72" fmla="*/ 4399086 w 12192000"/>
              <a:gd name="connsiteY72" fmla="*/ 1480631 h 2785707"/>
              <a:gd name="connsiteX73" fmla="*/ 4635587 w 12192000"/>
              <a:gd name="connsiteY73" fmla="*/ 1532477 h 2785707"/>
              <a:gd name="connsiteX74" fmla="*/ 4697305 w 12192000"/>
              <a:gd name="connsiteY74" fmla="*/ 1598576 h 2785707"/>
              <a:gd name="connsiteX75" fmla="*/ 4800559 w 12192000"/>
              <a:gd name="connsiteY75" fmla="*/ 1650651 h 2785707"/>
              <a:gd name="connsiteX76" fmla="*/ 4945615 w 12192000"/>
              <a:gd name="connsiteY76" fmla="*/ 1698753 h 2785707"/>
              <a:gd name="connsiteX77" fmla="*/ 4951384 w 12192000"/>
              <a:gd name="connsiteY77" fmla="*/ 1709811 h 2785707"/>
              <a:gd name="connsiteX78" fmla="*/ 4961956 w 12192000"/>
              <a:gd name="connsiteY78" fmla="*/ 1718626 h 2785707"/>
              <a:gd name="connsiteX79" fmla="*/ 4964473 w 12192000"/>
              <a:gd name="connsiteY79" fmla="*/ 1718615 h 2785707"/>
              <a:gd name="connsiteX80" fmla="*/ 4991598 w 12192000"/>
              <a:gd name="connsiteY80" fmla="*/ 1734829 h 2785707"/>
              <a:gd name="connsiteX81" fmla="*/ 5009548 w 12192000"/>
              <a:gd name="connsiteY81" fmla="*/ 1747489 h 2785707"/>
              <a:gd name="connsiteX82" fmla="*/ 5014839 w 12192000"/>
              <a:gd name="connsiteY82" fmla="*/ 1748130 h 2785707"/>
              <a:gd name="connsiteX83" fmla="*/ 5058738 w 12192000"/>
              <a:gd name="connsiteY83" fmla="*/ 1764982 h 2785707"/>
              <a:gd name="connsiteX84" fmla="*/ 5080507 w 12192000"/>
              <a:gd name="connsiteY84" fmla="*/ 1768847 h 2785707"/>
              <a:gd name="connsiteX85" fmla="*/ 5142055 w 12192000"/>
              <a:gd name="connsiteY85" fmla="*/ 1767607 h 2785707"/>
              <a:gd name="connsiteX86" fmla="*/ 5173522 w 12192000"/>
              <a:gd name="connsiteY86" fmla="*/ 1784620 h 2785707"/>
              <a:gd name="connsiteX87" fmla="*/ 5180367 w 12192000"/>
              <a:gd name="connsiteY87" fmla="*/ 1787604 h 2785707"/>
              <a:gd name="connsiteX88" fmla="*/ 5180716 w 12192000"/>
              <a:gd name="connsiteY88" fmla="*/ 1787481 h 2785707"/>
              <a:gd name="connsiteX89" fmla="*/ 5188363 w 12192000"/>
              <a:gd name="connsiteY89" fmla="*/ 1790269 h 2785707"/>
              <a:gd name="connsiteX90" fmla="*/ 5192852 w 12192000"/>
              <a:gd name="connsiteY90" fmla="*/ 1793043 h 2785707"/>
              <a:gd name="connsiteX91" fmla="*/ 5272230 w 12192000"/>
              <a:gd name="connsiteY91" fmla="*/ 1791348 h 2785707"/>
              <a:gd name="connsiteX92" fmla="*/ 5376484 w 12192000"/>
              <a:gd name="connsiteY92" fmla="*/ 1805756 h 2785707"/>
              <a:gd name="connsiteX93" fmla="*/ 5478926 w 12192000"/>
              <a:gd name="connsiteY93" fmla="*/ 1822858 h 2785707"/>
              <a:gd name="connsiteX94" fmla="*/ 5515632 w 12192000"/>
              <a:gd name="connsiteY94" fmla="*/ 1830425 h 2785707"/>
              <a:gd name="connsiteX95" fmla="*/ 5582742 w 12192000"/>
              <a:gd name="connsiteY95" fmla="*/ 1837848 h 2785707"/>
              <a:gd name="connsiteX96" fmla="*/ 5615731 w 12192000"/>
              <a:gd name="connsiteY96" fmla="*/ 1838115 h 2785707"/>
              <a:gd name="connsiteX97" fmla="*/ 5619149 w 12192000"/>
              <a:gd name="connsiteY97" fmla="*/ 1835988 h 2785707"/>
              <a:gd name="connsiteX98" fmla="*/ 5625050 w 12192000"/>
              <a:gd name="connsiteY98" fmla="*/ 1835832 h 2785707"/>
              <a:gd name="connsiteX99" fmla="*/ 5640026 w 12192000"/>
              <a:gd name="connsiteY99" fmla="*/ 1839536 h 2785707"/>
              <a:gd name="connsiteX100" fmla="*/ 5645469 w 12192000"/>
              <a:gd name="connsiteY100" fmla="*/ 1841610 h 2785707"/>
              <a:gd name="connsiteX101" fmla="*/ 5653837 w 12192000"/>
              <a:gd name="connsiteY101" fmla="*/ 1843194 h 2785707"/>
              <a:gd name="connsiteX102" fmla="*/ 5654101 w 12192000"/>
              <a:gd name="connsiteY102" fmla="*/ 1843017 h 2785707"/>
              <a:gd name="connsiteX103" fmla="*/ 5661820 w 12192000"/>
              <a:gd name="connsiteY103" fmla="*/ 1844927 h 2785707"/>
              <a:gd name="connsiteX104" fmla="*/ 5698828 w 12192000"/>
              <a:gd name="connsiteY104" fmla="*/ 1857009 h 2785707"/>
              <a:gd name="connsiteX105" fmla="*/ 5755153 w 12192000"/>
              <a:gd name="connsiteY105" fmla="*/ 1846051 h 2785707"/>
              <a:gd name="connsiteX106" fmla="*/ 5777080 w 12192000"/>
              <a:gd name="connsiteY106" fmla="*/ 1846484 h 2785707"/>
              <a:gd name="connsiteX107" fmla="*/ 5790062 w 12192000"/>
              <a:gd name="connsiteY107" fmla="*/ 1844754 h 2785707"/>
              <a:gd name="connsiteX108" fmla="*/ 5888138 w 12192000"/>
              <a:gd name="connsiteY108" fmla="*/ 1877663 h 2785707"/>
              <a:gd name="connsiteX109" fmla="*/ 5902013 w 12192000"/>
              <a:gd name="connsiteY109" fmla="*/ 1884827 h 2785707"/>
              <a:gd name="connsiteX110" fmla="*/ 5912492 w 12192000"/>
              <a:gd name="connsiteY110" fmla="*/ 1894998 h 2785707"/>
              <a:gd name="connsiteX111" fmla="*/ 6068995 w 12192000"/>
              <a:gd name="connsiteY111" fmla="*/ 1920302 h 2785707"/>
              <a:gd name="connsiteX112" fmla="*/ 6283598 w 12192000"/>
              <a:gd name="connsiteY112" fmla="*/ 1991295 h 2785707"/>
              <a:gd name="connsiteX113" fmla="*/ 6378390 w 12192000"/>
              <a:gd name="connsiteY113" fmla="*/ 1991561 h 2785707"/>
              <a:gd name="connsiteX114" fmla="*/ 6519309 w 12192000"/>
              <a:gd name="connsiteY114" fmla="*/ 2027309 h 2785707"/>
              <a:gd name="connsiteX115" fmla="*/ 6643152 w 12192000"/>
              <a:gd name="connsiteY115" fmla="*/ 2049516 h 2785707"/>
              <a:gd name="connsiteX116" fmla="*/ 6656875 w 12192000"/>
              <a:gd name="connsiteY116" fmla="*/ 2051188 h 2785707"/>
              <a:gd name="connsiteX117" fmla="*/ 6662165 w 12192000"/>
              <a:gd name="connsiteY117" fmla="*/ 2046505 h 2785707"/>
              <a:gd name="connsiteX118" fmla="*/ 6708706 w 12192000"/>
              <a:gd name="connsiteY118" fmla="*/ 2049842 h 2785707"/>
              <a:gd name="connsiteX119" fmla="*/ 6797201 w 12192000"/>
              <a:gd name="connsiteY119" fmla="*/ 2065320 h 2785707"/>
              <a:gd name="connsiteX120" fmla="*/ 6810764 w 12192000"/>
              <a:gd name="connsiteY120" fmla="*/ 2071002 h 2785707"/>
              <a:gd name="connsiteX121" fmla="*/ 6901101 w 12192000"/>
              <a:gd name="connsiteY121" fmla="*/ 2082052 h 2785707"/>
              <a:gd name="connsiteX122" fmla="*/ 6962781 w 12192000"/>
              <a:gd name="connsiteY122" fmla="*/ 2092999 h 2785707"/>
              <a:gd name="connsiteX123" fmla="*/ 6975881 w 12192000"/>
              <a:gd name="connsiteY123" fmla="*/ 2098520 h 2785707"/>
              <a:gd name="connsiteX124" fmla="*/ 6991402 w 12192000"/>
              <a:gd name="connsiteY124" fmla="*/ 2094572 h 2785707"/>
              <a:gd name="connsiteX125" fmla="*/ 6996085 w 12192000"/>
              <a:gd name="connsiteY125" fmla="*/ 2090397 h 2785707"/>
              <a:gd name="connsiteX126" fmla="*/ 7045119 w 12192000"/>
              <a:gd name="connsiteY126" fmla="*/ 2100367 h 2785707"/>
              <a:gd name="connsiteX127" fmla="*/ 7051064 w 12192000"/>
              <a:gd name="connsiteY127" fmla="*/ 2100779 h 2785707"/>
              <a:gd name="connsiteX128" fmla="*/ 7092123 w 12192000"/>
              <a:gd name="connsiteY128" fmla="*/ 2100750 h 2785707"/>
              <a:gd name="connsiteX129" fmla="*/ 7153291 w 12192000"/>
              <a:gd name="connsiteY129" fmla="*/ 2096258 h 2785707"/>
              <a:gd name="connsiteX130" fmla="*/ 7216946 w 12192000"/>
              <a:gd name="connsiteY130" fmla="*/ 2083586 h 2785707"/>
              <a:gd name="connsiteX131" fmla="*/ 7253640 w 12192000"/>
              <a:gd name="connsiteY131" fmla="*/ 2078754 h 2785707"/>
              <a:gd name="connsiteX132" fmla="*/ 7279228 w 12192000"/>
              <a:gd name="connsiteY132" fmla="*/ 2072719 h 2785707"/>
              <a:gd name="connsiteX133" fmla="*/ 7350342 w 12192000"/>
              <a:gd name="connsiteY133" fmla="*/ 2070909 h 2785707"/>
              <a:gd name="connsiteX134" fmla="*/ 7470724 w 12192000"/>
              <a:gd name="connsiteY134" fmla="*/ 2073574 h 2785707"/>
              <a:gd name="connsiteX135" fmla="*/ 7514696 w 12192000"/>
              <a:gd name="connsiteY135" fmla="*/ 2067266 h 2785707"/>
              <a:gd name="connsiteX136" fmla="*/ 7516909 w 12192000"/>
              <a:gd name="connsiteY136" fmla="*/ 2061590 h 2785707"/>
              <a:gd name="connsiteX137" fmla="*/ 7530255 w 12192000"/>
              <a:gd name="connsiteY137" fmla="*/ 2060403 h 2785707"/>
              <a:gd name="connsiteX138" fmla="*/ 7533279 w 12192000"/>
              <a:gd name="connsiteY138" fmla="*/ 2059039 h 2785707"/>
              <a:gd name="connsiteX139" fmla="*/ 7551151 w 12192000"/>
              <a:gd name="connsiteY139" fmla="*/ 2052267 h 2785707"/>
              <a:gd name="connsiteX140" fmla="*/ 7602338 w 12192000"/>
              <a:gd name="connsiteY140" fmla="*/ 2063846 h 2785707"/>
              <a:gd name="connsiteX141" fmla="*/ 7625892 w 12192000"/>
              <a:gd name="connsiteY141" fmla="*/ 2064714 h 2785707"/>
              <a:gd name="connsiteX142" fmla="*/ 7648322 w 12192000"/>
              <a:gd name="connsiteY142" fmla="*/ 2072757 h 2785707"/>
              <a:gd name="connsiteX143" fmla="*/ 7660138 w 12192000"/>
              <a:gd name="connsiteY143" fmla="*/ 2081487 h 2785707"/>
              <a:gd name="connsiteX144" fmla="*/ 7701887 w 12192000"/>
              <a:gd name="connsiteY144" fmla="*/ 2097255 h 2785707"/>
              <a:gd name="connsiteX145" fmla="*/ 7701887 w 12192000"/>
              <a:gd name="connsiteY145" fmla="*/ 2081564 h 2785707"/>
              <a:gd name="connsiteX146" fmla="*/ 7781603 w 12192000"/>
              <a:gd name="connsiteY146" fmla="*/ 2105597 h 2785707"/>
              <a:gd name="connsiteX147" fmla="*/ 7840532 w 12192000"/>
              <a:gd name="connsiteY147" fmla="*/ 2126887 h 2785707"/>
              <a:gd name="connsiteX148" fmla="*/ 7852490 w 12192000"/>
              <a:gd name="connsiteY148" fmla="*/ 2134555 h 2785707"/>
              <a:gd name="connsiteX149" fmla="*/ 7868492 w 12192000"/>
              <a:gd name="connsiteY149" fmla="*/ 2133321 h 2785707"/>
              <a:gd name="connsiteX150" fmla="*/ 7873842 w 12192000"/>
              <a:gd name="connsiteY150" fmla="*/ 2130014 h 2785707"/>
              <a:gd name="connsiteX151" fmla="*/ 7920468 w 12192000"/>
              <a:gd name="connsiteY151" fmla="*/ 2148187 h 2785707"/>
              <a:gd name="connsiteX152" fmla="*/ 7926263 w 12192000"/>
              <a:gd name="connsiteY152" fmla="*/ 2149606 h 2785707"/>
              <a:gd name="connsiteX153" fmla="*/ 7966770 w 12192000"/>
              <a:gd name="connsiteY153" fmla="*/ 2156585 h 2785707"/>
              <a:gd name="connsiteX154" fmla="*/ 8092911 w 12192000"/>
              <a:gd name="connsiteY154" fmla="*/ 2161008 h 2785707"/>
              <a:gd name="connsiteX155" fmla="*/ 8129956 w 12192000"/>
              <a:gd name="connsiteY155" fmla="*/ 2162518 h 2785707"/>
              <a:gd name="connsiteX156" fmla="*/ 8156253 w 12192000"/>
              <a:gd name="connsiteY156" fmla="*/ 2160951 h 2785707"/>
              <a:gd name="connsiteX157" fmla="*/ 8226723 w 12192000"/>
              <a:gd name="connsiteY157" fmla="*/ 2171307 h 2785707"/>
              <a:gd name="connsiteX158" fmla="*/ 8345013 w 12192000"/>
              <a:gd name="connsiteY158" fmla="*/ 2194472 h 2785707"/>
              <a:gd name="connsiteX159" fmla="*/ 8389494 w 12192000"/>
              <a:gd name="connsiteY159" fmla="*/ 2195774 h 2785707"/>
              <a:gd name="connsiteX160" fmla="*/ 8392672 w 12192000"/>
              <a:gd name="connsiteY160" fmla="*/ 2190570 h 2785707"/>
              <a:gd name="connsiteX161" fmla="*/ 8406045 w 12192000"/>
              <a:gd name="connsiteY161" fmla="*/ 2191681 h 2785707"/>
              <a:gd name="connsiteX162" fmla="*/ 8409264 w 12192000"/>
              <a:gd name="connsiteY162" fmla="*/ 2190855 h 2785707"/>
              <a:gd name="connsiteX163" fmla="*/ 8428080 w 12192000"/>
              <a:gd name="connsiteY163" fmla="*/ 2187244 h 2785707"/>
              <a:gd name="connsiteX164" fmla="*/ 8476550 w 12192000"/>
              <a:gd name="connsiteY164" fmla="*/ 2207369 h 2785707"/>
              <a:gd name="connsiteX165" fmla="*/ 8588757 w 12192000"/>
              <a:gd name="connsiteY165" fmla="*/ 2225395 h 2785707"/>
              <a:gd name="connsiteX166" fmla="*/ 8749518 w 12192000"/>
              <a:gd name="connsiteY166" fmla="*/ 2245011 h 2785707"/>
              <a:gd name="connsiteX167" fmla="*/ 8874315 w 12192000"/>
              <a:gd name="connsiteY167" fmla="*/ 2266877 h 2785707"/>
              <a:gd name="connsiteX168" fmla="*/ 9029190 w 12192000"/>
              <a:gd name="connsiteY168" fmla="*/ 2309251 h 2785707"/>
              <a:gd name="connsiteX169" fmla="*/ 9142331 w 12192000"/>
              <a:gd name="connsiteY169" fmla="*/ 2320064 h 2785707"/>
              <a:gd name="connsiteX170" fmla="*/ 9155844 w 12192000"/>
              <a:gd name="connsiteY170" fmla="*/ 2330314 h 2785707"/>
              <a:gd name="connsiteX171" fmla="*/ 9171403 w 12192000"/>
              <a:gd name="connsiteY171" fmla="*/ 2337223 h 2785707"/>
              <a:gd name="connsiteX172" fmla="*/ 9173407 w 12192000"/>
              <a:gd name="connsiteY172" fmla="*/ 2336681 h 2785707"/>
              <a:gd name="connsiteX173" fmla="*/ 9208166 w 12192000"/>
              <a:gd name="connsiteY173" fmla="*/ 2347769 h 2785707"/>
              <a:gd name="connsiteX174" fmla="*/ 9274752 w 12192000"/>
              <a:gd name="connsiteY174" fmla="*/ 2367321 h 2785707"/>
              <a:gd name="connsiteX175" fmla="*/ 9275339 w 12192000"/>
              <a:gd name="connsiteY175" fmla="*/ 2366424 h 2785707"/>
              <a:gd name="connsiteX176" fmla="*/ 9286171 w 12192000"/>
              <a:gd name="connsiteY176" fmla="*/ 2364868 h 2785707"/>
              <a:gd name="connsiteX177" fmla="*/ 9306706 w 12192000"/>
              <a:gd name="connsiteY177" fmla="*/ 2364279 h 2785707"/>
              <a:gd name="connsiteX178" fmla="*/ 9354964 w 12192000"/>
              <a:gd name="connsiteY178" fmla="*/ 2350000 h 2785707"/>
              <a:gd name="connsiteX179" fmla="*/ 9393840 w 12192000"/>
              <a:gd name="connsiteY179" fmla="*/ 2360999 h 2785707"/>
              <a:gd name="connsiteX180" fmla="*/ 9401723 w 12192000"/>
              <a:gd name="connsiteY180" fmla="*/ 2362648 h 2785707"/>
              <a:gd name="connsiteX181" fmla="*/ 9401904 w 12192000"/>
              <a:gd name="connsiteY181" fmla="*/ 2362449 h 2785707"/>
              <a:gd name="connsiteX182" fmla="*/ 9410265 w 12192000"/>
              <a:gd name="connsiteY182" fmla="*/ 2363724 h 2785707"/>
              <a:gd name="connsiteX183" fmla="*/ 9431384 w 12192000"/>
              <a:gd name="connsiteY183" fmla="*/ 2368857 h 2785707"/>
              <a:gd name="connsiteX184" fmla="*/ 9436806 w 12192000"/>
              <a:gd name="connsiteY184" fmla="*/ 2368409 h 2785707"/>
              <a:gd name="connsiteX185" fmla="*/ 9469943 w 12192000"/>
              <a:gd name="connsiteY185" fmla="*/ 2364702 h 2785707"/>
              <a:gd name="connsiteX186" fmla="*/ 9571973 w 12192000"/>
              <a:gd name="connsiteY186" fmla="*/ 2375579 h 2785707"/>
              <a:gd name="connsiteX187" fmla="*/ 9673508 w 12192000"/>
              <a:gd name="connsiteY187" fmla="*/ 2388756 h 2785707"/>
              <a:gd name="connsiteX188" fmla="*/ 9775728 w 12192000"/>
              <a:gd name="connsiteY188" fmla="*/ 2398997 h 2785707"/>
              <a:gd name="connsiteX189" fmla="*/ 9828502 w 12192000"/>
              <a:gd name="connsiteY189" fmla="*/ 2387377 h 2785707"/>
              <a:gd name="connsiteX190" fmla="*/ 9834358 w 12192000"/>
              <a:gd name="connsiteY190" fmla="*/ 2387922 h 2785707"/>
              <a:gd name="connsiteX191" fmla="*/ 9848851 w 12192000"/>
              <a:gd name="connsiteY191" fmla="*/ 2393407 h 2785707"/>
              <a:gd name="connsiteX192" fmla="*/ 9854053 w 12192000"/>
              <a:gd name="connsiteY192" fmla="*/ 2396127 h 2785707"/>
              <a:gd name="connsiteX193" fmla="*/ 9862192 w 12192000"/>
              <a:gd name="connsiteY193" fmla="*/ 2398707 h 2785707"/>
              <a:gd name="connsiteX194" fmla="*/ 9862471 w 12192000"/>
              <a:gd name="connsiteY194" fmla="*/ 2398561 h 2785707"/>
              <a:gd name="connsiteX195" fmla="*/ 9905498 w 12192000"/>
              <a:gd name="connsiteY195" fmla="*/ 2417867 h 2785707"/>
              <a:gd name="connsiteX196" fmla="*/ 9962223 w 12192000"/>
              <a:gd name="connsiteY196" fmla="*/ 2413612 h 2785707"/>
              <a:gd name="connsiteX197" fmla="*/ 9983885 w 12192000"/>
              <a:gd name="connsiteY197" fmla="*/ 2416653 h 2785707"/>
              <a:gd name="connsiteX198" fmla="*/ 9995871 w 12192000"/>
              <a:gd name="connsiteY198" fmla="*/ 2417158 h 2785707"/>
              <a:gd name="connsiteX199" fmla="*/ 10030934 w 12192000"/>
              <a:gd name="connsiteY199" fmla="*/ 2432369 h 2785707"/>
              <a:gd name="connsiteX200" fmla="*/ 10036087 w 12192000"/>
              <a:gd name="connsiteY200" fmla="*/ 2432793 h 2785707"/>
              <a:gd name="connsiteX201" fmla="*/ 10057471 w 12192000"/>
              <a:gd name="connsiteY201" fmla="*/ 2445317 h 2785707"/>
              <a:gd name="connsiteX202" fmla="*/ 10088697 w 12192000"/>
              <a:gd name="connsiteY202" fmla="*/ 2461159 h 2785707"/>
              <a:gd name="connsiteX203" fmla="*/ 10091030 w 12192000"/>
              <a:gd name="connsiteY203" fmla="*/ 2461029 h 2785707"/>
              <a:gd name="connsiteX204" fmla="*/ 10104127 w 12192000"/>
              <a:gd name="connsiteY204" fmla="*/ 2469841 h 2785707"/>
              <a:gd name="connsiteX205" fmla="*/ 10169163 w 12192000"/>
              <a:gd name="connsiteY205" fmla="*/ 2492519 h 2785707"/>
              <a:gd name="connsiteX206" fmla="*/ 10266247 w 12192000"/>
              <a:gd name="connsiteY206" fmla="*/ 2525164 h 2785707"/>
              <a:gd name="connsiteX207" fmla="*/ 10383588 w 12192000"/>
              <a:gd name="connsiteY207" fmla="*/ 2556604 h 2785707"/>
              <a:gd name="connsiteX208" fmla="*/ 10502276 w 12192000"/>
              <a:gd name="connsiteY208" fmla="*/ 2611346 h 2785707"/>
              <a:gd name="connsiteX209" fmla="*/ 10702436 w 12192000"/>
              <a:gd name="connsiteY209" fmla="*/ 2685688 h 2785707"/>
              <a:gd name="connsiteX210" fmla="*/ 10738338 w 12192000"/>
              <a:gd name="connsiteY210" fmla="*/ 2690143 h 2785707"/>
              <a:gd name="connsiteX211" fmla="*/ 10738410 w 12192000"/>
              <a:gd name="connsiteY211" fmla="*/ 2690169 h 2785707"/>
              <a:gd name="connsiteX212" fmla="*/ 10828361 w 12192000"/>
              <a:gd name="connsiteY212" fmla="*/ 2695982 h 2785707"/>
              <a:gd name="connsiteX213" fmla="*/ 10850642 w 12192000"/>
              <a:gd name="connsiteY213" fmla="*/ 2691703 h 2785707"/>
              <a:gd name="connsiteX214" fmla="*/ 10944231 w 12192000"/>
              <a:gd name="connsiteY214" fmla="*/ 2690377 h 2785707"/>
              <a:gd name="connsiteX215" fmla="*/ 10961147 w 12192000"/>
              <a:gd name="connsiteY215" fmla="*/ 2687666 h 2785707"/>
              <a:gd name="connsiteX216" fmla="*/ 10980692 w 12192000"/>
              <a:gd name="connsiteY216" fmla="*/ 2691799 h 2785707"/>
              <a:gd name="connsiteX217" fmla="*/ 11058630 w 12192000"/>
              <a:gd name="connsiteY217" fmla="*/ 2709148 h 2785707"/>
              <a:gd name="connsiteX218" fmla="*/ 11094767 w 12192000"/>
              <a:gd name="connsiteY218" fmla="*/ 2717083 h 2785707"/>
              <a:gd name="connsiteX219" fmla="*/ 11096358 w 12192000"/>
              <a:gd name="connsiteY219" fmla="*/ 2720774 h 2785707"/>
              <a:gd name="connsiteX220" fmla="*/ 11104973 w 12192000"/>
              <a:gd name="connsiteY220" fmla="*/ 2716245 h 2785707"/>
              <a:gd name="connsiteX221" fmla="*/ 11131099 w 12192000"/>
              <a:gd name="connsiteY221" fmla="*/ 2719881 h 2785707"/>
              <a:gd name="connsiteX222" fmla="*/ 11140776 w 12192000"/>
              <a:gd name="connsiteY222" fmla="*/ 2725926 h 2785707"/>
              <a:gd name="connsiteX223" fmla="*/ 11158686 w 12192000"/>
              <a:gd name="connsiteY223" fmla="*/ 2726270 h 2785707"/>
              <a:gd name="connsiteX224" fmla="*/ 11273267 w 12192000"/>
              <a:gd name="connsiteY224" fmla="*/ 2728567 h 2785707"/>
              <a:gd name="connsiteX225" fmla="*/ 11288916 w 12192000"/>
              <a:gd name="connsiteY225" fmla="*/ 2737828 h 2785707"/>
              <a:gd name="connsiteX226" fmla="*/ 11311388 w 12192000"/>
              <a:gd name="connsiteY226" fmla="*/ 2736624 h 2785707"/>
              <a:gd name="connsiteX227" fmla="*/ 11335078 w 12192000"/>
              <a:gd name="connsiteY227" fmla="*/ 2749941 h 2785707"/>
              <a:gd name="connsiteX228" fmla="*/ 11348344 w 12192000"/>
              <a:gd name="connsiteY228" fmla="*/ 2752346 h 2785707"/>
              <a:gd name="connsiteX229" fmla="*/ 11353373 w 12192000"/>
              <a:gd name="connsiteY229" fmla="*/ 2754678 h 2785707"/>
              <a:gd name="connsiteX230" fmla="*/ 11367159 w 12192000"/>
              <a:gd name="connsiteY230" fmla="*/ 2741107 h 2785707"/>
              <a:gd name="connsiteX231" fmla="*/ 11389712 w 12192000"/>
              <a:gd name="connsiteY231" fmla="*/ 2740372 h 2785707"/>
              <a:gd name="connsiteX232" fmla="*/ 11395219 w 12192000"/>
              <a:gd name="connsiteY232" fmla="*/ 2733120 h 2785707"/>
              <a:gd name="connsiteX233" fmla="*/ 11409180 w 12192000"/>
              <a:gd name="connsiteY233" fmla="*/ 2739023 h 2785707"/>
              <a:gd name="connsiteX234" fmla="*/ 11431837 w 12192000"/>
              <a:gd name="connsiteY234" fmla="*/ 2746056 h 2785707"/>
              <a:gd name="connsiteX235" fmla="*/ 11444471 w 12192000"/>
              <a:gd name="connsiteY235" fmla="*/ 2749621 h 2785707"/>
              <a:gd name="connsiteX236" fmla="*/ 11451208 w 12192000"/>
              <a:gd name="connsiteY236" fmla="*/ 2744859 h 2785707"/>
              <a:gd name="connsiteX237" fmla="*/ 11473061 w 12192000"/>
              <a:gd name="connsiteY237" fmla="*/ 2757601 h 2785707"/>
              <a:gd name="connsiteX238" fmla="*/ 11526925 w 12192000"/>
              <a:gd name="connsiteY238" fmla="*/ 2772124 h 2785707"/>
              <a:gd name="connsiteX239" fmla="*/ 11584409 w 12192000"/>
              <a:gd name="connsiteY239" fmla="*/ 2785707 h 2785707"/>
              <a:gd name="connsiteX240" fmla="*/ 11705161 w 12192000"/>
              <a:gd name="connsiteY240" fmla="*/ 2774143 h 2785707"/>
              <a:gd name="connsiteX241" fmla="*/ 11831541 w 12192000"/>
              <a:gd name="connsiteY241" fmla="*/ 2745647 h 2785707"/>
              <a:gd name="connsiteX242" fmla="*/ 12017942 w 12192000"/>
              <a:gd name="connsiteY242" fmla="*/ 2704117 h 2785707"/>
              <a:gd name="connsiteX243" fmla="*/ 12134490 w 12192000"/>
              <a:gd name="connsiteY243" fmla="*/ 2673464 h 2785707"/>
              <a:gd name="connsiteX244" fmla="*/ 12159651 w 12192000"/>
              <a:gd name="connsiteY244" fmla="*/ 2679085 h 2785707"/>
              <a:gd name="connsiteX245" fmla="*/ 12192000 w 12192000"/>
              <a:gd name="connsiteY245" fmla="*/ 2674480 h 278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2192000" h="2785707">
                <a:moveTo>
                  <a:pt x="12192000" y="0"/>
                </a:moveTo>
                <a:lnTo>
                  <a:pt x="0" y="0"/>
                </a:lnTo>
                <a:lnTo>
                  <a:pt x="0" y="591237"/>
                </a:lnTo>
                <a:lnTo>
                  <a:pt x="7462" y="596097"/>
                </a:lnTo>
                <a:cubicBezTo>
                  <a:pt x="33908" y="613349"/>
                  <a:pt x="59850" y="629066"/>
                  <a:pt x="65949" y="623063"/>
                </a:cubicBezTo>
                <a:cubicBezTo>
                  <a:pt x="104511" y="621541"/>
                  <a:pt x="147418" y="628042"/>
                  <a:pt x="174040" y="614935"/>
                </a:cubicBezTo>
                <a:cubicBezTo>
                  <a:pt x="181060" y="595502"/>
                  <a:pt x="307304" y="613591"/>
                  <a:pt x="331354" y="605310"/>
                </a:cubicBezTo>
                <a:cubicBezTo>
                  <a:pt x="388829" y="623899"/>
                  <a:pt x="404420" y="655488"/>
                  <a:pt x="437701" y="649169"/>
                </a:cubicBezTo>
                <a:cubicBezTo>
                  <a:pt x="460360" y="643797"/>
                  <a:pt x="544430" y="662096"/>
                  <a:pt x="570985" y="634864"/>
                </a:cubicBezTo>
                <a:cubicBezTo>
                  <a:pt x="611720" y="655852"/>
                  <a:pt x="628268" y="628594"/>
                  <a:pt x="660488" y="637694"/>
                </a:cubicBezTo>
                <a:cubicBezTo>
                  <a:pt x="731929" y="640906"/>
                  <a:pt x="769884" y="669504"/>
                  <a:pt x="862240" y="647402"/>
                </a:cubicBezTo>
                <a:cubicBezTo>
                  <a:pt x="904065" y="656940"/>
                  <a:pt x="965938" y="616724"/>
                  <a:pt x="1055198" y="658414"/>
                </a:cubicBezTo>
                <a:cubicBezTo>
                  <a:pt x="1106774" y="665872"/>
                  <a:pt x="1080744" y="646485"/>
                  <a:pt x="1161490" y="664553"/>
                </a:cubicBezTo>
                <a:cubicBezTo>
                  <a:pt x="1184673" y="638081"/>
                  <a:pt x="1309702" y="681966"/>
                  <a:pt x="1335488" y="684838"/>
                </a:cubicBezTo>
                <a:cubicBezTo>
                  <a:pt x="1355801" y="667828"/>
                  <a:pt x="1366194" y="681653"/>
                  <a:pt x="1384901" y="684207"/>
                </a:cubicBezTo>
                <a:cubicBezTo>
                  <a:pt x="1393212" y="673848"/>
                  <a:pt x="1409014" y="673874"/>
                  <a:pt x="1414557" y="685540"/>
                </a:cubicBezTo>
                <a:cubicBezTo>
                  <a:pt x="1407315" y="713070"/>
                  <a:pt x="1474731" y="690092"/>
                  <a:pt x="1479073" y="708783"/>
                </a:cubicBezTo>
                <a:cubicBezTo>
                  <a:pt x="1540070" y="714517"/>
                  <a:pt x="1678447" y="697746"/>
                  <a:pt x="1760498" y="700683"/>
                </a:cubicBezTo>
                <a:cubicBezTo>
                  <a:pt x="1792632" y="694031"/>
                  <a:pt x="1855180" y="727000"/>
                  <a:pt x="1971386" y="726403"/>
                </a:cubicBezTo>
                <a:cubicBezTo>
                  <a:pt x="1986964" y="720596"/>
                  <a:pt x="2046286" y="708514"/>
                  <a:pt x="2050659" y="720928"/>
                </a:cubicBezTo>
                <a:cubicBezTo>
                  <a:pt x="2086682" y="721863"/>
                  <a:pt x="2195049" y="765696"/>
                  <a:pt x="2220475" y="749487"/>
                </a:cubicBezTo>
                <a:cubicBezTo>
                  <a:pt x="2215241" y="776310"/>
                  <a:pt x="2266142" y="751623"/>
                  <a:pt x="2272406" y="777021"/>
                </a:cubicBezTo>
                <a:lnTo>
                  <a:pt x="2297410" y="791240"/>
                </a:lnTo>
                <a:cubicBezTo>
                  <a:pt x="2314908" y="801492"/>
                  <a:pt x="2362075" y="829113"/>
                  <a:pt x="2377393" y="838529"/>
                </a:cubicBezTo>
                <a:lnTo>
                  <a:pt x="2389325" y="847736"/>
                </a:lnTo>
                <a:lnTo>
                  <a:pt x="2418508" y="847030"/>
                </a:lnTo>
                <a:lnTo>
                  <a:pt x="2435377" y="837345"/>
                </a:lnTo>
                <a:lnTo>
                  <a:pt x="2439620" y="840860"/>
                </a:lnTo>
                <a:cubicBezTo>
                  <a:pt x="2444187" y="847628"/>
                  <a:pt x="2446502" y="851791"/>
                  <a:pt x="2451797" y="846508"/>
                </a:cubicBezTo>
                <a:lnTo>
                  <a:pt x="2505861" y="882666"/>
                </a:lnTo>
                <a:cubicBezTo>
                  <a:pt x="2511636" y="885661"/>
                  <a:pt x="2518894" y="886415"/>
                  <a:pt x="2528621" y="883310"/>
                </a:cubicBezTo>
                <a:cubicBezTo>
                  <a:pt x="2546958" y="888460"/>
                  <a:pt x="2598467" y="907723"/>
                  <a:pt x="2615876" y="913568"/>
                </a:cubicBezTo>
                <a:lnTo>
                  <a:pt x="2633076" y="918384"/>
                </a:lnTo>
                <a:cubicBezTo>
                  <a:pt x="2641280" y="922241"/>
                  <a:pt x="2658085" y="933369"/>
                  <a:pt x="2665101" y="936714"/>
                </a:cubicBezTo>
                <a:cubicBezTo>
                  <a:pt x="2670825" y="938682"/>
                  <a:pt x="2668027" y="935380"/>
                  <a:pt x="2675173" y="938458"/>
                </a:cubicBezTo>
                <a:cubicBezTo>
                  <a:pt x="2675225" y="944597"/>
                  <a:pt x="2677804" y="950555"/>
                  <a:pt x="2707978" y="955182"/>
                </a:cubicBezTo>
                <a:cubicBezTo>
                  <a:pt x="2726571" y="970114"/>
                  <a:pt x="2750921" y="982615"/>
                  <a:pt x="2778669" y="991480"/>
                </a:cubicBezTo>
                <a:cubicBezTo>
                  <a:pt x="2784596" y="986681"/>
                  <a:pt x="2791940" y="997468"/>
                  <a:pt x="2796452" y="1000372"/>
                </a:cubicBezTo>
                <a:cubicBezTo>
                  <a:pt x="2798282" y="996724"/>
                  <a:pt x="2810819" y="997911"/>
                  <a:pt x="2813495" y="1001982"/>
                </a:cubicBezTo>
                <a:cubicBezTo>
                  <a:pt x="2894291" y="1036995"/>
                  <a:pt x="2861846" y="990458"/>
                  <a:pt x="2904193" y="1024123"/>
                </a:cubicBezTo>
                <a:cubicBezTo>
                  <a:pt x="2912426" y="1027395"/>
                  <a:pt x="2919877" y="1027211"/>
                  <a:pt x="2926826" y="1025558"/>
                </a:cubicBezTo>
                <a:lnTo>
                  <a:pt x="2937629" y="1021496"/>
                </a:lnTo>
                <a:lnTo>
                  <a:pt x="2970190" y="1039341"/>
                </a:lnTo>
                <a:cubicBezTo>
                  <a:pt x="2986667" y="1046544"/>
                  <a:pt x="3004419" y="1052632"/>
                  <a:pt x="3023036" y="1057429"/>
                </a:cubicBezTo>
                <a:cubicBezTo>
                  <a:pt x="3029427" y="1050485"/>
                  <a:pt x="3041250" y="1064362"/>
                  <a:pt x="3047640" y="1067886"/>
                </a:cubicBezTo>
                <a:cubicBezTo>
                  <a:pt x="3049113" y="1062834"/>
                  <a:pt x="3065273" y="1063377"/>
                  <a:pt x="3069615" y="1068623"/>
                </a:cubicBezTo>
                <a:cubicBezTo>
                  <a:pt x="3180167" y="1108914"/>
                  <a:pt x="3128204" y="1049097"/>
                  <a:pt x="3189718" y="1090790"/>
                </a:cubicBezTo>
                <a:lnTo>
                  <a:pt x="3234683" y="1082861"/>
                </a:lnTo>
                <a:lnTo>
                  <a:pt x="3243889" y="1088560"/>
                </a:lnTo>
                <a:cubicBezTo>
                  <a:pt x="3282443" y="1096267"/>
                  <a:pt x="3296793" y="1087718"/>
                  <a:pt x="3316289" y="1102846"/>
                </a:cubicBezTo>
                <a:cubicBezTo>
                  <a:pt x="3355705" y="1086745"/>
                  <a:pt x="3338941" y="1104834"/>
                  <a:pt x="3363255" y="1113121"/>
                </a:cubicBezTo>
                <a:cubicBezTo>
                  <a:pt x="3385590" y="1119421"/>
                  <a:pt x="3427034" y="1134146"/>
                  <a:pt x="3450298" y="1140641"/>
                </a:cubicBezTo>
                <a:cubicBezTo>
                  <a:pt x="3464287" y="1161185"/>
                  <a:pt x="3479428" y="1142090"/>
                  <a:pt x="3502843" y="1152088"/>
                </a:cubicBezTo>
                <a:cubicBezTo>
                  <a:pt x="3512778" y="1160751"/>
                  <a:pt x="3520916" y="1163472"/>
                  <a:pt x="3534327" y="1158780"/>
                </a:cubicBezTo>
                <a:cubicBezTo>
                  <a:pt x="3579631" y="1200367"/>
                  <a:pt x="3566563" y="1166440"/>
                  <a:pt x="3613707" y="1188135"/>
                </a:cubicBezTo>
                <a:cubicBezTo>
                  <a:pt x="3653700" y="1209113"/>
                  <a:pt x="3700718" y="1226767"/>
                  <a:pt x="3734447" y="1264997"/>
                </a:cubicBezTo>
                <a:cubicBezTo>
                  <a:pt x="3739812" y="1275024"/>
                  <a:pt x="3757867" y="1281897"/>
                  <a:pt x="3774777" y="1280345"/>
                </a:cubicBezTo>
                <a:cubicBezTo>
                  <a:pt x="3777687" y="1280079"/>
                  <a:pt x="3780452" y="1279566"/>
                  <a:pt x="3782987" y="1278825"/>
                </a:cubicBezTo>
                <a:cubicBezTo>
                  <a:pt x="3802089" y="1304950"/>
                  <a:pt x="3822370" y="1298085"/>
                  <a:pt x="3829525" y="1314650"/>
                </a:cubicBezTo>
                <a:cubicBezTo>
                  <a:pt x="3870043" y="1329235"/>
                  <a:pt x="3909546" y="1322767"/>
                  <a:pt x="3916534" y="1337438"/>
                </a:cubicBezTo>
                <a:cubicBezTo>
                  <a:pt x="3938646" y="1341249"/>
                  <a:pt x="3973911" y="1333246"/>
                  <a:pt x="3985243" y="1349887"/>
                </a:cubicBezTo>
                <a:cubicBezTo>
                  <a:pt x="3991624" y="1339551"/>
                  <a:pt x="4007098" y="1363379"/>
                  <a:pt x="4022446" y="1358915"/>
                </a:cubicBezTo>
                <a:cubicBezTo>
                  <a:pt x="4033756" y="1354584"/>
                  <a:pt x="4041089" y="1360802"/>
                  <a:pt x="4050987" y="1363213"/>
                </a:cubicBezTo>
                <a:cubicBezTo>
                  <a:pt x="4065543" y="1360896"/>
                  <a:pt x="4106233" y="1377936"/>
                  <a:pt x="4115739" y="1386380"/>
                </a:cubicBezTo>
                <a:cubicBezTo>
                  <a:pt x="4136569" y="1413385"/>
                  <a:pt x="4202076" y="1408872"/>
                  <a:pt x="4219773" y="1429896"/>
                </a:cubicBezTo>
                <a:cubicBezTo>
                  <a:pt x="4227193" y="1433905"/>
                  <a:pt x="4234841" y="1436419"/>
                  <a:pt x="4242592" y="1437995"/>
                </a:cubicBezTo>
                <a:lnTo>
                  <a:pt x="4264860" y="1440328"/>
                </a:lnTo>
                <a:lnTo>
                  <a:pt x="4272342" y="1436836"/>
                </a:lnTo>
                <a:lnTo>
                  <a:pt x="4285317" y="1440547"/>
                </a:lnTo>
                <a:lnTo>
                  <a:pt x="4289326" y="1440567"/>
                </a:lnTo>
                <a:lnTo>
                  <a:pt x="4311745" y="1441649"/>
                </a:lnTo>
                <a:cubicBezTo>
                  <a:pt x="4295920" y="1463324"/>
                  <a:pt x="4370745" y="1452790"/>
                  <a:pt x="4345821" y="1467990"/>
                </a:cubicBezTo>
                <a:cubicBezTo>
                  <a:pt x="4382864" y="1476647"/>
                  <a:pt x="4349421" y="1488843"/>
                  <a:pt x="4399086" y="1480631"/>
                </a:cubicBezTo>
                <a:cubicBezTo>
                  <a:pt x="4451935" y="1510979"/>
                  <a:pt x="4598080" y="1494621"/>
                  <a:pt x="4635587" y="1532477"/>
                </a:cubicBezTo>
                <a:cubicBezTo>
                  <a:pt x="4632999" y="1520275"/>
                  <a:pt x="4681854" y="1589802"/>
                  <a:pt x="4697305" y="1598576"/>
                </a:cubicBezTo>
                <a:cubicBezTo>
                  <a:pt x="4733556" y="1613805"/>
                  <a:pt x="4746756" y="1626181"/>
                  <a:pt x="4800559" y="1650651"/>
                </a:cubicBezTo>
                <a:cubicBezTo>
                  <a:pt x="4853578" y="1666654"/>
                  <a:pt x="4885909" y="1696908"/>
                  <a:pt x="4945615" y="1698753"/>
                </a:cubicBezTo>
                <a:cubicBezTo>
                  <a:pt x="4946370" y="1702791"/>
                  <a:pt x="4948427" y="1706445"/>
                  <a:pt x="4951384" y="1709811"/>
                </a:cubicBezTo>
                <a:lnTo>
                  <a:pt x="4961956" y="1718626"/>
                </a:lnTo>
                <a:lnTo>
                  <a:pt x="4964473" y="1718615"/>
                </a:lnTo>
                <a:lnTo>
                  <a:pt x="4991598" y="1734829"/>
                </a:lnTo>
                <a:lnTo>
                  <a:pt x="5009548" y="1747489"/>
                </a:lnTo>
                <a:lnTo>
                  <a:pt x="5014839" y="1748130"/>
                </a:lnTo>
                <a:cubicBezTo>
                  <a:pt x="5023037" y="1751045"/>
                  <a:pt x="5047794" y="1761529"/>
                  <a:pt x="5058738" y="1764982"/>
                </a:cubicBezTo>
                <a:cubicBezTo>
                  <a:pt x="5064791" y="1749903"/>
                  <a:pt x="5066861" y="1761618"/>
                  <a:pt x="5080507" y="1768847"/>
                </a:cubicBezTo>
                <a:cubicBezTo>
                  <a:pt x="5092955" y="1747037"/>
                  <a:pt x="5123611" y="1774828"/>
                  <a:pt x="5142055" y="1767607"/>
                </a:cubicBezTo>
                <a:cubicBezTo>
                  <a:pt x="5151799" y="1773410"/>
                  <a:pt x="5162333" y="1779148"/>
                  <a:pt x="5173522" y="1784620"/>
                </a:cubicBezTo>
                <a:lnTo>
                  <a:pt x="5180367" y="1787604"/>
                </a:lnTo>
                <a:lnTo>
                  <a:pt x="5180716" y="1787481"/>
                </a:lnTo>
                <a:cubicBezTo>
                  <a:pt x="5182658" y="1787744"/>
                  <a:pt x="5185081" y="1788580"/>
                  <a:pt x="5188363" y="1790269"/>
                </a:cubicBezTo>
                <a:lnTo>
                  <a:pt x="5192852" y="1793043"/>
                </a:lnTo>
                <a:lnTo>
                  <a:pt x="5272230" y="1791348"/>
                </a:lnTo>
                <a:cubicBezTo>
                  <a:pt x="5312404" y="1798683"/>
                  <a:pt x="5342704" y="1787354"/>
                  <a:pt x="5376484" y="1805756"/>
                </a:cubicBezTo>
                <a:cubicBezTo>
                  <a:pt x="5414117" y="1812554"/>
                  <a:pt x="5448503" y="1811916"/>
                  <a:pt x="5478926" y="1822858"/>
                </a:cubicBezTo>
                <a:cubicBezTo>
                  <a:pt x="5493297" y="1819986"/>
                  <a:pt x="5506053" y="1820161"/>
                  <a:pt x="5515632" y="1830425"/>
                </a:cubicBezTo>
                <a:cubicBezTo>
                  <a:pt x="5551385" y="1834476"/>
                  <a:pt x="5563012" y="1824675"/>
                  <a:pt x="5582742" y="1837848"/>
                </a:cubicBezTo>
                <a:lnTo>
                  <a:pt x="5615731" y="1838115"/>
                </a:lnTo>
                <a:lnTo>
                  <a:pt x="5619149" y="1835988"/>
                </a:lnTo>
                <a:lnTo>
                  <a:pt x="5625050" y="1835832"/>
                </a:lnTo>
                <a:lnTo>
                  <a:pt x="5640026" y="1839536"/>
                </a:lnTo>
                <a:lnTo>
                  <a:pt x="5645469" y="1841610"/>
                </a:lnTo>
                <a:cubicBezTo>
                  <a:pt x="5649292" y="1842786"/>
                  <a:pt x="5651918" y="1843241"/>
                  <a:pt x="5653837" y="1843194"/>
                </a:cubicBezTo>
                <a:lnTo>
                  <a:pt x="5654101" y="1843017"/>
                </a:lnTo>
                <a:lnTo>
                  <a:pt x="5661820" y="1844927"/>
                </a:lnTo>
                <a:cubicBezTo>
                  <a:pt x="5674709" y="1848645"/>
                  <a:pt x="5687118" y="1852732"/>
                  <a:pt x="5698828" y="1857009"/>
                </a:cubicBezTo>
                <a:cubicBezTo>
                  <a:pt x="5712521" y="1846861"/>
                  <a:pt x="5753797" y="1869873"/>
                  <a:pt x="5755153" y="1846051"/>
                </a:cubicBezTo>
                <a:cubicBezTo>
                  <a:pt x="5771136" y="1851140"/>
                  <a:pt x="5778501" y="1862553"/>
                  <a:pt x="5777080" y="1846484"/>
                </a:cubicBezTo>
                <a:lnTo>
                  <a:pt x="5790062" y="1844754"/>
                </a:lnTo>
                <a:lnTo>
                  <a:pt x="5888138" y="1877663"/>
                </a:lnTo>
                <a:lnTo>
                  <a:pt x="5902013" y="1884827"/>
                </a:lnTo>
                <a:cubicBezTo>
                  <a:pt x="5906316" y="1887734"/>
                  <a:pt x="5909915" y="1891071"/>
                  <a:pt x="5912492" y="1894998"/>
                </a:cubicBezTo>
                <a:cubicBezTo>
                  <a:pt x="5968551" y="1887421"/>
                  <a:pt x="6012526" y="1912636"/>
                  <a:pt x="6068995" y="1920302"/>
                </a:cubicBezTo>
                <a:cubicBezTo>
                  <a:pt x="6130128" y="1936331"/>
                  <a:pt x="6262213" y="1980287"/>
                  <a:pt x="6283598" y="1991295"/>
                </a:cubicBezTo>
                <a:cubicBezTo>
                  <a:pt x="6301966" y="1997651"/>
                  <a:pt x="6386462" y="2003382"/>
                  <a:pt x="6378390" y="1991561"/>
                </a:cubicBezTo>
                <a:cubicBezTo>
                  <a:pt x="6430691" y="2023578"/>
                  <a:pt x="6456320" y="2005237"/>
                  <a:pt x="6519309" y="2027309"/>
                </a:cubicBezTo>
                <a:lnTo>
                  <a:pt x="6643152" y="2049516"/>
                </a:lnTo>
                <a:lnTo>
                  <a:pt x="6656875" y="2051188"/>
                </a:lnTo>
                <a:lnTo>
                  <a:pt x="6662165" y="2046505"/>
                </a:lnTo>
                <a:lnTo>
                  <a:pt x="6708706" y="2049842"/>
                </a:lnTo>
                <a:cubicBezTo>
                  <a:pt x="6728320" y="2063550"/>
                  <a:pt x="6766107" y="2058616"/>
                  <a:pt x="6797201" y="2065320"/>
                </a:cubicBezTo>
                <a:lnTo>
                  <a:pt x="6810764" y="2071002"/>
                </a:lnTo>
                <a:lnTo>
                  <a:pt x="6901101" y="2082052"/>
                </a:lnTo>
                <a:lnTo>
                  <a:pt x="6962781" y="2092999"/>
                </a:lnTo>
                <a:lnTo>
                  <a:pt x="6975881" y="2098520"/>
                </a:lnTo>
                <a:lnTo>
                  <a:pt x="6991402" y="2094572"/>
                </a:lnTo>
                <a:cubicBezTo>
                  <a:pt x="6993328" y="2093335"/>
                  <a:pt x="6994904" y="2091926"/>
                  <a:pt x="6996085" y="2090397"/>
                </a:cubicBezTo>
                <a:lnTo>
                  <a:pt x="7045119" y="2100367"/>
                </a:lnTo>
                <a:lnTo>
                  <a:pt x="7051064" y="2100779"/>
                </a:lnTo>
                <a:lnTo>
                  <a:pt x="7092123" y="2100750"/>
                </a:lnTo>
                <a:lnTo>
                  <a:pt x="7153291" y="2096258"/>
                </a:lnTo>
                <a:cubicBezTo>
                  <a:pt x="7173585" y="2092006"/>
                  <a:pt x="7192251" y="2072757"/>
                  <a:pt x="7216946" y="2083586"/>
                </a:cubicBezTo>
                <a:cubicBezTo>
                  <a:pt x="7211675" y="2072232"/>
                  <a:pt x="7246465" y="2087999"/>
                  <a:pt x="7253640" y="2078754"/>
                </a:cubicBezTo>
                <a:cubicBezTo>
                  <a:pt x="7257908" y="2071016"/>
                  <a:pt x="7269456" y="2073996"/>
                  <a:pt x="7279228" y="2072719"/>
                </a:cubicBezTo>
                <a:cubicBezTo>
                  <a:pt x="7287893" y="2065644"/>
                  <a:pt x="7334999" y="2066706"/>
                  <a:pt x="7350342" y="2070909"/>
                </a:cubicBezTo>
                <a:cubicBezTo>
                  <a:pt x="7392243" y="2087644"/>
                  <a:pt x="7436988" y="2061053"/>
                  <a:pt x="7470724" y="2073574"/>
                </a:cubicBezTo>
                <a:cubicBezTo>
                  <a:pt x="7498116" y="2072967"/>
                  <a:pt x="7506999" y="2069264"/>
                  <a:pt x="7514696" y="2067266"/>
                </a:cubicBezTo>
                <a:lnTo>
                  <a:pt x="7516909" y="2061590"/>
                </a:lnTo>
                <a:lnTo>
                  <a:pt x="7530255" y="2060403"/>
                </a:lnTo>
                <a:lnTo>
                  <a:pt x="7533279" y="2059039"/>
                </a:lnTo>
                <a:cubicBezTo>
                  <a:pt x="7539042" y="2056412"/>
                  <a:pt x="7544852" y="2053978"/>
                  <a:pt x="7551151" y="2052267"/>
                </a:cubicBezTo>
                <a:cubicBezTo>
                  <a:pt x="7560368" y="2076923"/>
                  <a:pt x="7606247" y="2041786"/>
                  <a:pt x="7602338" y="2063846"/>
                </a:cubicBezTo>
                <a:lnTo>
                  <a:pt x="7625892" y="2064714"/>
                </a:lnTo>
                <a:lnTo>
                  <a:pt x="7648322" y="2072757"/>
                </a:lnTo>
                <a:lnTo>
                  <a:pt x="7660138" y="2081487"/>
                </a:lnTo>
                <a:lnTo>
                  <a:pt x="7701887" y="2097255"/>
                </a:lnTo>
                <a:lnTo>
                  <a:pt x="7701887" y="2081564"/>
                </a:lnTo>
                <a:lnTo>
                  <a:pt x="7781603" y="2105597"/>
                </a:lnTo>
                <a:lnTo>
                  <a:pt x="7840532" y="2126887"/>
                </a:lnTo>
                <a:lnTo>
                  <a:pt x="7852490" y="2134555"/>
                </a:lnTo>
                <a:lnTo>
                  <a:pt x="7868492" y="2133321"/>
                </a:lnTo>
                <a:cubicBezTo>
                  <a:pt x="7870608" y="2132431"/>
                  <a:pt x="7872409" y="2131316"/>
                  <a:pt x="7873842" y="2130014"/>
                </a:cubicBezTo>
                <a:lnTo>
                  <a:pt x="7920468" y="2148187"/>
                </a:lnTo>
                <a:lnTo>
                  <a:pt x="7926263" y="2149606"/>
                </a:lnTo>
                <a:lnTo>
                  <a:pt x="7966770" y="2156585"/>
                </a:lnTo>
                <a:lnTo>
                  <a:pt x="8092911" y="2161008"/>
                </a:lnTo>
                <a:cubicBezTo>
                  <a:pt x="8089698" y="2148943"/>
                  <a:pt x="8121258" y="2170386"/>
                  <a:pt x="8129956" y="2162518"/>
                </a:cubicBezTo>
                <a:cubicBezTo>
                  <a:pt x="8135520" y="2155638"/>
                  <a:pt x="8146390" y="2160539"/>
                  <a:pt x="8156253" y="2160951"/>
                </a:cubicBezTo>
                <a:cubicBezTo>
                  <a:pt x="8166039" y="2155473"/>
                  <a:pt x="8212323" y="2164555"/>
                  <a:pt x="8226723" y="2171307"/>
                </a:cubicBezTo>
                <a:cubicBezTo>
                  <a:pt x="8265129" y="2194914"/>
                  <a:pt x="8313924" y="2176403"/>
                  <a:pt x="8345013" y="2194472"/>
                </a:cubicBezTo>
                <a:cubicBezTo>
                  <a:pt x="8372141" y="2198551"/>
                  <a:pt x="8381553" y="2196425"/>
                  <a:pt x="8389494" y="2195774"/>
                </a:cubicBezTo>
                <a:lnTo>
                  <a:pt x="8392672" y="2190570"/>
                </a:lnTo>
                <a:lnTo>
                  <a:pt x="8406045" y="2191681"/>
                </a:lnTo>
                <a:lnTo>
                  <a:pt x="8409264" y="2190855"/>
                </a:lnTo>
                <a:cubicBezTo>
                  <a:pt x="8415411" y="2189254"/>
                  <a:pt x="8421567" y="2187852"/>
                  <a:pt x="8428080" y="2187244"/>
                </a:cubicBezTo>
                <a:cubicBezTo>
                  <a:pt x="8432860" y="2213065"/>
                  <a:pt x="8484266" y="2186341"/>
                  <a:pt x="8476550" y="2207369"/>
                </a:cubicBezTo>
                <a:cubicBezTo>
                  <a:pt x="8513167" y="2208526"/>
                  <a:pt x="8555619" y="2244400"/>
                  <a:pt x="8588757" y="2225395"/>
                </a:cubicBezTo>
                <a:cubicBezTo>
                  <a:pt x="8642872" y="2232730"/>
                  <a:pt x="8692026" y="2235404"/>
                  <a:pt x="8749518" y="2245011"/>
                </a:cubicBezTo>
                <a:cubicBezTo>
                  <a:pt x="8793577" y="2260750"/>
                  <a:pt x="8842828" y="2247803"/>
                  <a:pt x="8874315" y="2266877"/>
                </a:cubicBezTo>
                <a:cubicBezTo>
                  <a:pt x="8926109" y="2267125"/>
                  <a:pt x="8990017" y="2281364"/>
                  <a:pt x="9029190" y="2309251"/>
                </a:cubicBezTo>
                <a:cubicBezTo>
                  <a:pt x="9084505" y="2314654"/>
                  <a:pt x="9093058" y="2330757"/>
                  <a:pt x="9142331" y="2320064"/>
                </a:cubicBezTo>
                <a:cubicBezTo>
                  <a:pt x="9146183" y="2324091"/>
                  <a:pt x="9150768" y="2327448"/>
                  <a:pt x="9155844" y="2330314"/>
                </a:cubicBezTo>
                <a:lnTo>
                  <a:pt x="9171403" y="2337223"/>
                </a:lnTo>
                <a:lnTo>
                  <a:pt x="9173407" y="2336681"/>
                </a:lnTo>
                <a:lnTo>
                  <a:pt x="9208166" y="2347769"/>
                </a:lnTo>
                <a:lnTo>
                  <a:pt x="9274752" y="2367321"/>
                </a:lnTo>
                <a:lnTo>
                  <a:pt x="9275339" y="2366424"/>
                </a:lnTo>
                <a:cubicBezTo>
                  <a:pt x="9277508" y="2364656"/>
                  <a:pt x="9280711" y="2363810"/>
                  <a:pt x="9286171" y="2364868"/>
                </a:cubicBezTo>
                <a:cubicBezTo>
                  <a:pt x="9278880" y="2347951"/>
                  <a:pt x="9289961" y="2359662"/>
                  <a:pt x="9306706" y="2364279"/>
                </a:cubicBezTo>
                <a:cubicBezTo>
                  <a:pt x="9299116" y="2339032"/>
                  <a:pt x="9346014" y="2361383"/>
                  <a:pt x="9354964" y="2350000"/>
                </a:cubicBezTo>
                <a:cubicBezTo>
                  <a:pt x="9367435" y="2353960"/>
                  <a:pt x="9380485" y="2357688"/>
                  <a:pt x="9393840" y="2360999"/>
                </a:cubicBezTo>
                <a:lnTo>
                  <a:pt x="9401723" y="2362648"/>
                </a:lnTo>
                <a:cubicBezTo>
                  <a:pt x="9401784" y="2362582"/>
                  <a:pt x="9401843" y="2362515"/>
                  <a:pt x="9401904" y="2362449"/>
                </a:cubicBezTo>
                <a:cubicBezTo>
                  <a:pt x="9403668" y="2362309"/>
                  <a:pt x="9406280" y="2362664"/>
                  <a:pt x="9410265" y="2363724"/>
                </a:cubicBezTo>
                <a:lnTo>
                  <a:pt x="9431384" y="2368857"/>
                </a:lnTo>
                <a:lnTo>
                  <a:pt x="9436806" y="2368409"/>
                </a:lnTo>
                <a:lnTo>
                  <a:pt x="9469943" y="2364702"/>
                </a:lnTo>
                <a:cubicBezTo>
                  <a:pt x="9492075" y="2366299"/>
                  <a:pt x="9538048" y="2371570"/>
                  <a:pt x="9571973" y="2375579"/>
                </a:cubicBezTo>
                <a:cubicBezTo>
                  <a:pt x="9604304" y="2385689"/>
                  <a:pt x="9636016" y="2383371"/>
                  <a:pt x="9673508" y="2388756"/>
                </a:cubicBezTo>
                <a:cubicBezTo>
                  <a:pt x="9711732" y="2406591"/>
                  <a:pt x="9735674" y="2393166"/>
                  <a:pt x="9775728" y="2398997"/>
                </a:cubicBezTo>
                <a:cubicBezTo>
                  <a:pt x="9806799" y="2422784"/>
                  <a:pt x="9806899" y="2389955"/>
                  <a:pt x="9828502" y="2387377"/>
                </a:cubicBezTo>
                <a:lnTo>
                  <a:pt x="9834358" y="2387922"/>
                </a:lnTo>
                <a:lnTo>
                  <a:pt x="9848851" y="2393407"/>
                </a:lnTo>
                <a:lnTo>
                  <a:pt x="9854053" y="2396127"/>
                </a:lnTo>
                <a:cubicBezTo>
                  <a:pt x="9857729" y="2397755"/>
                  <a:pt x="9860291" y="2398523"/>
                  <a:pt x="9862192" y="2398707"/>
                </a:cubicBezTo>
                <a:lnTo>
                  <a:pt x="9862471" y="2398561"/>
                </a:lnTo>
                <a:lnTo>
                  <a:pt x="9905498" y="2417867"/>
                </a:lnTo>
                <a:cubicBezTo>
                  <a:pt x="9919952" y="2409351"/>
                  <a:pt x="9958757" y="2437263"/>
                  <a:pt x="9962223" y="2413612"/>
                </a:cubicBezTo>
                <a:cubicBezTo>
                  <a:pt x="9977588" y="2420601"/>
                  <a:pt x="9983860" y="2432885"/>
                  <a:pt x="9983885" y="2416653"/>
                </a:cubicBezTo>
                <a:cubicBezTo>
                  <a:pt x="9989098" y="2418537"/>
                  <a:pt x="9992817" y="2418345"/>
                  <a:pt x="9995871" y="2417158"/>
                </a:cubicBezTo>
                <a:lnTo>
                  <a:pt x="10030934" y="2432369"/>
                </a:lnTo>
                <a:lnTo>
                  <a:pt x="10036087" y="2432793"/>
                </a:lnTo>
                <a:lnTo>
                  <a:pt x="10057471" y="2445317"/>
                </a:lnTo>
                <a:lnTo>
                  <a:pt x="10088697" y="2461159"/>
                </a:lnTo>
                <a:lnTo>
                  <a:pt x="10091030" y="2461029"/>
                </a:lnTo>
                <a:lnTo>
                  <a:pt x="10104127" y="2469841"/>
                </a:lnTo>
                <a:cubicBezTo>
                  <a:pt x="10108126" y="2473257"/>
                  <a:pt x="10166959" y="2488286"/>
                  <a:pt x="10169163" y="2492519"/>
                </a:cubicBezTo>
                <a:cubicBezTo>
                  <a:pt x="10225323" y="2491613"/>
                  <a:pt x="10211037" y="2510783"/>
                  <a:pt x="10266247" y="2525164"/>
                </a:cubicBezTo>
                <a:cubicBezTo>
                  <a:pt x="10304736" y="2528123"/>
                  <a:pt x="10324750" y="2536388"/>
                  <a:pt x="10383588" y="2556604"/>
                </a:cubicBezTo>
                <a:cubicBezTo>
                  <a:pt x="10422927" y="2570967"/>
                  <a:pt x="10449351" y="2596747"/>
                  <a:pt x="10502276" y="2611346"/>
                </a:cubicBezTo>
                <a:cubicBezTo>
                  <a:pt x="10551189" y="2649570"/>
                  <a:pt x="10642054" y="2656133"/>
                  <a:pt x="10702436" y="2685688"/>
                </a:cubicBezTo>
                <a:cubicBezTo>
                  <a:pt x="10734755" y="2677393"/>
                  <a:pt x="10727906" y="2683472"/>
                  <a:pt x="10738338" y="2690143"/>
                </a:cubicBezTo>
                <a:lnTo>
                  <a:pt x="10738410" y="2690169"/>
                </a:lnTo>
                <a:lnTo>
                  <a:pt x="10828361" y="2695982"/>
                </a:lnTo>
                <a:cubicBezTo>
                  <a:pt x="10834653" y="2692647"/>
                  <a:pt x="10841817" y="2690605"/>
                  <a:pt x="10850642" y="2691703"/>
                </a:cubicBezTo>
                <a:cubicBezTo>
                  <a:pt x="10900458" y="2713605"/>
                  <a:pt x="10856850" y="2676798"/>
                  <a:pt x="10944231" y="2690377"/>
                </a:cubicBezTo>
                <a:cubicBezTo>
                  <a:pt x="10947888" y="2693638"/>
                  <a:pt x="10960334" y="2691646"/>
                  <a:pt x="10961147" y="2687666"/>
                </a:cubicBezTo>
                <a:cubicBezTo>
                  <a:pt x="10966277" y="2689341"/>
                  <a:pt x="10976214" y="2697915"/>
                  <a:pt x="10980692" y="2691799"/>
                </a:cubicBezTo>
                <a:cubicBezTo>
                  <a:pt x="11009873" y="2693413"/>
                  <a:pt x="11036717" y="2699386"/>
                  <a:pt x="11058630" y="2709148"/>
                </a:cubicBezTo>
                <a:cubicBezTo>
                  <a:pt x="11089046" y="2706063"/>
                  <a:pt x="11093105" y="2711169"/>
                  <a:pt x="11094767" y="2717083"/>
                </a:cubicBezTo>
                <a:lnTo>
                  <a:pt x="11096358" y="2720774"/>
                </a:lnTo>
                <a:lnTo>
                  <a:pt x="11104973" y="2716245"/>
                </a:lnTo>
                <a:cubicBezTo>
                  <a:pt x="11114214" y="2713690"/>
                  <a:pt x="11122836" y="2715703"/>
                  <a:pt x="11131099" y="2719881"/>
                </a:cubicBezTo>
                <a:lnTo>
                  <a:pt x="11140776" y="2725926"/>
                </a:lnTo>
                <a:lnTo>
                  <a:pt x="11158686" y="2726270"/>
                </a:lnTo>
                <a:cubicBezTo>
                  <a:pt x="11180768" y="2726709"/>
                  <a:pt x="11251563" y="2726640"/>
                  <a:pt x="11273267" y="2728567"/>
                </a:cubicBezTo>
                <a:lnTo>
                  <a:pt x="11288916" y="2737828"/>
                </a:lnTo>
                <a:lnTo>
                  <a:pt x="11311388" y="2736624"/>
                </a:lnTo>
                <a:cubicBezTo>
                  <a:pt x="11321582" y="2738058"/>
                  <a:pt x="11329783" y="2742030"/>
                  <a:pt x="11335078" y="2749941"/>
                </a:cubicBezTo>
                <a:cubicBezTo>
                  <a:pt x="11338817" y="2743516"/>
                  <a:pt x="11342149" y="2746955"/>
                  <a:pt x="11348344" y="2752346"/>
                </a:cubicBezTo>
                <a:lnTo>
                  <a:pt x="11353373" y="2754678"/>
                </a:lnTo>
                <a:lnTo>
                  <a:pt x="11367159" y="2741107"/>
                </a:lnTo>
                <a:lnTo>
                  <a:pt x="11389712" y="2740372"/>
                </a:lnTo>
                <a:lnTo>
                  <a:pt x="11395219" y="2733120"/>
                </a:lnTo>
                <a:lnTo>
                  <a:pt x="11409180" y="2739023"/>
                </a:lnTo>
                <a:cubicBezTo>
                  <a:pt x="11414137" y="2740775"/>
                  <a:pt x="11422149" y="2743232"/>
                  <a:pt x="11431837" y="2746056"/>
                </a:cubicBezTo>
                <a:lnTo>
                  <a:pt x="11444471" y="2749621"/>
                </a:lnTo>
                <a:lnTo>
                  <a:pt x="11451208" y="2744859"/>
                </a:lnTo>
                <a:lnTo>
                  <a:pt x="11473061" y="2757601"/>
                </a:lnTo>
                <a:lnTo>
                  <a:pt x="11526925" y="2772124"/>
                </a:lnTo>
                <a:cubicBezTo>
                  <a:pt x="11539650" y="2795076"/>
                  <a:pt x="11582438" y="2758503"/>
                  <a:pt x="11584409" y="2785707"/>
                </a:cubicBezTo>
                <a:cubicBezTo>
                  <a:pt x="11604765" y="2763696"/>
                  <a:pt x="11670052" y="2782257"/>
                  <a:pt x="11705161" y="2774143"/>
                </a:cubicBezTo>
                <a:cubicBezTo>
                  <a:pt x="11712651" y="2785033"/>
                  <a:pt x="11817987" y="2755153"/>
                  <a:pt x="11831541" y="2745647"/>
                </a:cubicBezTo>
                <a:cubicBezTo>
                  <a:pt x="11943852" y="2715987"/>
                  <a:pt x="11988586" y="2718581"/>
                  <a:pt x="12017942" y="2704117"/>
                </a:cubicBezTo>
                <a:cubicBezTo>
                  <a:pt x="12044424" y="2697243"/>
                  <a:pt x="12068778" y="2677784"/>
                  <a:pt x="12134490" y="2673464"/>
                </a:cubicBezTo>
                <a:cubicBezTo>
                  <a:pt x="12140262" y="2677664"/>
                  <a:pt x="12149020" y="2679275"/>
                  <a:pt x="12159651" y="2679085"/>
                </a:cubicBezTo>
                <a:lnTo>
                  <a:pt x="12192000" y="26744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16860-F70D-42DA-BD7B-FFC701DA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Batang"/>
              </a:rPr>
              <a:t>Art: study </a:t>
            </a:r>
            <a:r>
              <a:rPr lang="en-US" dirty="0" err="1" smtClean="0">
                <a:ea typeface="Batang"/>
              </a:rPr>
              <a:t>paul</a:t>
            </a:r>
            <a:r>
              <a:rPr lang="en-US" dirty="0" smtClean="0">
                <a:ea typeface="Batang"/>
              </a:rPr>
              <a:t> </a:t>
            </a:r>
            <a:r>
              <a:rPr lang="en-US" dirty="0" err="1" smtClean="0">
                <a:ea typeface="Batang"/>
              </a:rPr>
              <a:t>nash</a:t>
            </a:r>
            <a:r>
              <a:rPr lang="en-US" dirty="0">
                <a:ea typeface="Batang"/>
              </a:rPr>
              <a:t> </a:t>
            </a:r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7A8A8A-B020-4F46-8329-D75799D71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144" y="6080078"/>
            <a:ext cx="9517857" cy="777922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7AA9-217F-49FE-9309-5FC904AA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14" y="1825625"/>
            <a:ext cx="7660147" cy="44287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I can express my personal </a:t>
            </a:r>
            <a:r>
              <a:rPr lang="en-US" sz="2800" dirty="0" smtClean="0">
                <a:ea typeface="+mn-lt"/>
                <a:cs typeface="+mn-lt"/>
              </a:rPr>
              <a:t>of </a:t>
            </a:r>
            <a:r>
              <a:rPr lang="en-US" sz="2800" dirty="0">
                <a:ea typeface="+mn-lt"/>
                <a:cs typeface="+mn-lt"/>
              </a:rPr>
              <a:t>the Totes Meer (1940–41</a:t>
            </a:r>
            <a:r>
              <a:rPr lang="en-US" sz="2800" dirty="0" smtClean="0">
                <a:ea typeface="+mn-lt"/>
                <a:cs typeface="+mn-lt"/>
              </a:rPr>
              <a:t>) installations and </a:t>
            </a:r>
            <a:r>
              <a:rPr lang="en-US" sz="2800" dirty="0">
                <a:ea typeface="+mn-lt"/>
                <a:cs typeface="+mn-lt"/>
              </a:rPr>
              <a:t>share it with my </a:t>
            </a:r>
            <a:r>
              <a:rPr lang="en-US" sz="2800" dirty="0" smtClean="0">
                <a:ea typeface="+mn-lt"/>
                <a:cs typeface="+mn-lt"/>
              </a:rPr>
              <a:t>peers.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 smtClean="0">
                <a:ea typeface="+mn-lt"/>
                <a:cs typeface="+mn-lt"/>
              </a:rPr>
              <a:t>I </a:t>
            </a:r>
            <a:r>
              <a:rPr lang="en-US" sz="2800" dirty="0">
                <a:ea typeface="+mn-lt"/>
                <a:cs typeface="+mn-lt"/>
              </a:rPr>
              <a:t>can talk about the distinctive features of Paul Nash’s paintings and explain what they say to </a:t>
            </a:r>
            <a:r>
              <a:rPr lang="en-US" sz="2800" dirty="0" smtClean="0">
                <a:ea typeface="+mn-lt"/>
                <a:cs typeface="+mn-lt"/>
              </a:rPr>
              <a:t>me</a:t>
            </a:r>
          </a:p>
          <a:p>
            <a:pPr marL="0" indent="0">
              <a:buNone/>
            </a:pPr>
            <a:r>
              <a:rPr lang="en-US" sz="2800" dirty="0" smtClean="0">
                <a:ea typeface="+mn-lt"/>
                <a:cs typeface="+mn-lt"/>
              </a:rPr>
              <a:t>I </a:t>
            </a:r>
            <a:r>
              <a:rPr lang="en-US" sz="2800" dirty="0">
                <a:ea typeface="+mn-lt"/>
                <a:cs typeface="+mn-lt"/>
              </a:rPr>
              <a:t>can emulate Paul Nash’s style of painting</a:t>
            </a:r>
            <a:endParaRPr lang="en-GB" dirty="0">
              <a:latin typeface="Bembo"/>
              <a:ea typeface="Batang"/>
            </a:endParaRPr>
          </a:p>
        </p:txBody>
      </p:sp>
      <p:pic>
        <p:nvPicPr>
          <p:cNvPr id="1026" name="Picture 2" descr="https://cdn.britannica.com/41/25441-004-D9B43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91" y="444038"/>
            <a:ext cx="3706371" cy="24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1" y="3546338"/>
            <a:ext cx="3833157" cy="27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6174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637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Batang</vt:lpstr>
      <vt:lpstr>Bembo</vt:lpstr>
      <vt:lpstr>SassoonCRInfant</vt:lpstr>
      <vt:lpstr>ArchiveVTI</vt:lpstr>
      <vt:lpstr>Year 6 Topic information: Chocks Away </vt:lpstr>
      <vt:lpstr>Aims:</vt:lpstr>
      <vt:lpstr>Curriculum overview</vt:lpstr>
      <vt:lpstr>Curriculum overview</vt:lpstr>
      <vt:lpstr>English Overview:   Goodnight Mister Tom &amp; the Varmints</vt:lpstr>
      <vt:lpstr>PowerPoint Presentation</vt:lpstr>
      <vt:lpstr>Maths overview </vt:lpstr>
      <vt:lpstr>Science overview </vt:lpstr>
      <vt:lpstr>Art: study paul nash </vt:lpstr>
      <vt:lpstr>Important days </vt:lpstr>
      <vt:lpstr>Spellings </vt:lpstr>
      <vt:lpstr>Spelling strategies </vt:lpstr>
      <vt:lpstr>Spelling strategies </vt:lpstr>
      <vt:lpstr>Spelling strategies </vt:lpstr>
      <vt:lpstr>Spelling strategies </vt:lpstr>
      <vt:lpstr>Spelling strategies </vt:lpstr>
      <vt:lpstr>Spelling strategies </vt:lpstr>
      <vt:lpstr>Spelling strategies </vt:lpstr>
      <vt:lpstr>Spelling strategies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Vaughan</dc:creator>
  <cp:lastModifiedBy>Lindsay Vaughan</cp:lastModifiedBy>
  <cp:revision>165</cp:revision>
  <dcterms:created xsi:type="dcterms:W3CDTF">2019-10-16T03:03:10Z</dcterms:created>
  <dcterms:modified xsi:type="dcterms:W3CDTF">2024-01-18T14:03:03Z</dcterms:modified>
</cp:coreProperties>
</file>