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2"/>
  </p:notesMasterIdLst>
  <p:sldIdLst>
    <p:sldId id="256" r:id="rId2"/>
    <p:sldId id="258" r:id="rId3"/>
    <p:sldId id="300" r:id="rId4"/>
    <p:sldId id="299" r:id="rId5"/>
    <p:sldId id="261" r:id="rId6"/>
    <p:sldId id="262" r:id="rId7"/>
    <p:sldId id="266" r:id="rId8"/>
    <p:sldId id="296" r:id="rId9"/>
    <p:sldId id="308" r:id="rId10"/>
    <p:sldId id="268" r:id="rId11"/>
    <p:sldId id="281" r:id="rId12"/>
    <p:sldId id="294" r:id="rId13"/>
    <p:sldId id="303" r:id="rId14"/>
    <p:sldId id="290" r:id="rId15"/>
    <p:sldId id="291" r:id="rId16"/>
    <p:sldId id="304" r:id="rId17"/>
    <p:sldId id="280" r:id="rId18"/>
    <p:sldId id="267" r:id="rId19"/>
    <p:sldId id="275" r:id="rId20"/>
    <p:sldId id="269" r:id="rId21"/>
    <p:sldId id="270" r:id="rId22"/>
    <p:sldId id="271" r:id="rId23"/>
    <p:sldId id="279" r:id="rId24"/>
    <p:sldId id="282" r:id="rId25"/>
    <p:sldId id="309" r:id="rId26"/>
    <p:sldId id="306" r:id="rId27"/>
    <p:sldId id="307" r:id="rId28"/>
    <p:sldId id="310" r:id="rId29"/>
    <p:sldId id="305" r:id="rId30"/>
    <p:sldId id="29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22" autoAdjust="0"/>
    <p:restoredTop sz="85593" autoAdjust="0"/>
  </p:normalViewPr>
  <p:slideViewPr>
    <p:cSldViewPr snapToGrid="0">
      <p:cViewPr varScale="1">
        <p:scale>
          <a:sx n="53" d="100"/>
          <a:sy n="53" d="100"/>
        </p:scale>
        <p:origin x="18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F909BB-1A32-4DB0-8F46-EAB6A8BCB90C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1DEBF49-2A7F-48DA-9A43-A367CFA04A46}">
      <dgm:prSet/>
      <dgm:spPr/>
      <dgm:t>
        <a:bodyPr/>
        <a:lstStyle/>
        <a:p>
          <a:r>
            <a:rPr lang="en-GB" baseline="0" dirty="0"/>
            <a:t>Announcement of World War II</a:t>
          </a:r>
          <a:endParaRPr lang="en-US" dirty="0"/>
        </a:p>
      </dgm:t>
    </dgm:pt>
    <dgm:pt modelId="{70E76E60-0B79-40E4-B537-3EEA6E7C5473}" type="parTrans" cxnId="{0D8F8FC5-A904-4A09-98EE-9B8780BA39FA}">
      <dgm:prSet/>
      <dgm:spPr/>
      <dgm:t>
        <a:bodyPr/>
        <a:lstStyle/>
        <a:p>
          <a:endParaRPr lang="en-US"/>
        </a:p>
      </dgm:t>
    </dgm:pt>
    <dgm:pt modelId="{B3457C15-E090-41A9-A14B-465662F1323B}" type="sibTrans" cxnId="{0D8F8FC5-A904-4A09-98EE-9B8780BA39FA}">
      <dgm:prSet/>
      <dgm:spPr/>
      <dgm:t>
        <a:bodyPr/>
        <a:lstStyle/>
        <a:p>
          <a:endParaRPr lang="en-US"/>
        </a:p>
      </dgm:t>
    </dgm:pt>
    <dgm:pt modelId="{ECC7C49F-183B-40DF-81A2-A6072B0EBAF1}">
      <dgm:prSet/>
      <dgm:spPr/>
      <dgm:t>
        <a:bodyPr/>
        <a:lstStyle/>
        <a:p>
          <a:r>
            <a:rPr lang="en-GB" baseline="0" dirty="0"/>
            <a:t>Evacuation – what they had to pack, why it happened, the effect on families </a:t>
          </a:r>
          <a:endParaRPr lang="en-US" dirty="0"/>
        </a:p>
      </dgm:t>
    </dgm:pt>
    <dgm:pt modelId="{BD31511A-C96E-4924-B699-59BF87D92A09}" type="parTrans" cxnId="{D59CB65B-453D-49C6-9191-4633E5184326}">
      <dgm:prSet/>
      <dgm:spPr/>
      <dgm:t>
        <a:bodyPr/>
        <a:lstStyle/>
        <a:p>
          <a:endParaRPr lang="en-US"/>
        </a:p>
      </dgm:t>
    </dgm:pt>
    <dgm:pt modelId="{CEAF41D7-15BA-418B-A927-DB5A11EC0842}" type="sibTrans" cxnId="{D59CB65B-453D-49C6-9191-4633E5184326}">
      <dgm:prSet/>
      <dgm:spPr/>
      <dgm:t>
        <a:bodyPr/>
        <a:lstStyle/>
        <a:p>
          <a:endParaRPr lang="en-US"/>
        </a:p>
      </dgm:t>
    </dgm:pt>
    <dgm:pt modelId="{1F521782-9D90-4354-8468-52D7512FE277}">
      <dgm:prSet/>
      <dgm:spPr/>
      <dgm:t>
        <a:bodyPr/>
        <a:lstStyle/>
        <a:p>
          <a:r>
            <a:rPr lang="en-GB" baseline="0" dirty="0"/>
            <a:t>Propaganda</a:t>
          </a:r>
          <a:endParaRPr lang="en-US" dirty="0"/>
        </a:p>
      </dgm:t>
    </dgm:pt>
    <dgm:pt modelId="{6C16727F-D3B8-498D-A524-51076EDF30C4}" type="parTrans" cxnId="{AF22BDE7-2D1A-41DB-8951-5D45A51D17C9}">
      <dgm:prSet/>
      <dgm:spPr/>
      <dgm:t>
        <a:bodyPr/>
        <a:lstStyle/>
        <a:p>
          <a:endParaRPr lang="en-US"/>
        </a:p>
      </dgm:t>
    </dgm:pt>
    <dgm:pt modelId="{B3C35EEA-5042-4556-B3EB-634628BFA0D0}" type="sibTrans" cxnId="{AF22BDE7-2D1A-41DB-8951-5D45A51D17C9}">
      <dgm:prSet/>
      <dgm:spPr/>
      <dgm:t>
        <a:bodyPr/>
        <a:lstStyle/>
        <a:p>
          <a:endParaRPr lang="en-US"/>
        </a:p>
      </dgm:t>
    </dgm:pt>
    <dgm:pt modelId="{2E7DCF96-5DC8-478E-AB92-860944480C4E}">
      <dgm:prSet/>
      <dgm:spPr/>
      <dgm:t>
        <a:bodyPr/>
        <a:lstStyle/>
        <a:p>
          <a:pPr rtl="0"/>
          <a:r>
            <a:rPr lang="en-GB" baseline="0" dirty="0">
              <a:latin typeface="Bembo"/>
            </a:rPr>
            <a:t>The Windrush</a:t>
          </a:r>
          <a:r>
            <a:rPr lang="en-GB" baseline="0" dirty="0"/>
            <a:t> generation </a:t>
          </a:r>
          <a:endParaRPr lang="en-US" dirty="0"/>
        </a:p>
      </dgm:t>
    </dgm:pt>
    <dgm:pt modelId="{C5F2FE76-6628-4A84-AF72-3C9F0970661B}" type="parTrans" cxnId="{FC03E4AE-B4D8-4465-A433-1EF45C02F183}">
      <dgm:prSet/>
      <dgm:spPr/>
      <dgm:t>
        <a:bodyPr/>
        <a:lstStyle/>
        <a:p>
          <a:endParaRPr lang="en-US"/>
        </a:p>
      </dgm:t>
    </dgm:pt>
    <dgm:pt modelId="{BAAF7592-ED55-40C7-811A-7C7B47838CF9}" type="sibTrans" cxnId="{FC03E4AE-B4D8-4465-A433-1EF45C02F183}">
      <dgm:prSet/>
      <dgm:spPr/>
      <dgm:t>
        <a:bodyPr/>
        <a:lstStyle/>
        <a:p>
          <a:endParaRPr lang="en-US"/>
        </a:p>
      </dgm:t>
    </dgm:pt>
    <dgm:pt modelId="{4FACBD4B-4DB9-45CE-83EE-CC19EC0596DB}">
      <dgm:prSet/>
      <dgm:spPr/>
      <dgm:t>
        <a:bodyPr/>
        <a:lstStyle/>
        <a:p>
          <a:r>
            <a:rPr lang="en-GB" baseline="0" dirty="0"/>
            <a:t>Anderson shelters</a:t>
          </a:r>
          <a:endParaRPr lang="en-US" dirty="0"/>
        </a:p>
      </dgm:t>
    </dgm:pt>
    <dgm:pt modelId="{97D896CD-D7AC-4D5B-836A-1C9EE6B8BF95}" type="parTrans" cxnId="{79986854-3E85-4A7D-88F8-725EBBC7846D}">
      <dgm:prSet/>
      <dgm:spPr/>
      <dgm:t>
        <a:bodyPr/>
        <a:lstStyle/>
        <a:p>
          <a:endParaRPr lang="en-US"/>
        </a:p>
      </dgm:t>
    </dgm:pt>
    <dgm:pt modelId="{E27BA2CE-1625-4D29-9651-619E358C2249}" type="sibTrans" cxnId="{79986854-3E85-4A7D-88F8-725EBBC7846D}">
      <dgm:prSet/>
      <dgm:spPr/>
      <dgm:t>
        <a:bodyPr/>
        <a:lstStyle/>
        <a:p>
          <a:endParaRPr lang="en-US"/>
        </a:p>
      </dgm:t>
    </dgm:pt>
    <dgm:pt modelId="{34204A2E-5619-4EFA-91A2-E5F058E65A28}">
      <dgm:prSet/>
      <dgm:spPr/>
      <dgm:t>
        <a:bodyPr/>
        <a:lstStyle/>
        <a:p>
          <a:r>
            <a:rPr lang="en-GB" baseline="0" dirty="0"/>
            <a:t>Timeline of WWII</a:t>
          </a:r>
          <a:endParaRPr lang="en-US" dirty="0"/>
        </a:p>
      </dgm:t>
    </dgm:pt>
    <dgm:pt modelId="{68AA37FE-3A38-415D-BB6D-E7F917F710E3}" type="parTrans" cxnId="{FD4987A0-172D-4FC4-B20D-85F7E58E5CA0}">
      <dgm:prSet/>
      <dgm:spPr/>
      <dgm:t>
        <a:bodyPr/>
        <a:lstStyle/>
        <a:p>
          <a:endParaRPr lang="en-US"/>
        </a:p>
      </dgm:t>
    </dgm:pt>
    <dgm:pt modelId="{511C3349-246D-4AD1-89FC-BF96A22DFA6D}" type="sibTrans" cxnId="{FD4987A0-172D-4FC4-B20D-85F7E58E5CA0}">
      <dgm:prSet/>
      <dgm:spPr/>
      <dgm:t>
        <a:bodyPr/>
        <a:lstStyle/>
        <a:p>
          <a:endParaRPr lang="en-US"/>
        </a:p>
      </dgm:t>
    </dgm:pt>
    <dgm:pt modelId="{9946C6CC-0DB9-4AC9-89A9-0618F822081C}">
      <dgm:prSet/>
      <dgm:spPr/>
      <dgm:t>
        <a:bodyPr/>
        <a:lstStyle/>
        <a:p>
          <a:r>
            <a:rPr lang="en-GB" baseline="0" dirty="0"/>
            <a:t>Battle of Britain </a:t>
          </a:r>
          <a:endParaRPr lang="en-US" dirty="0"/>
        </a:p>
      </dgm:t>
    </dgm:pt>
    <dgm:pt modelId="{96486411-F7F8-4923-B502-9D85E5B61262}" type="parTrans" cxnId="{B2BF613D-BF73-4C4D-A48F-0259CEDA18D9}">
      <dgm:prSet/>
      <dgm:spPr/>
      <dgm:t>
        <a:bodyPr/>
        <a:lstStyle/>
        <a:p>
          <a:endParaRPr lang="en-US"/>
        </a:p>
      </dgm:t>
    </dgm:pt>
    <dgm:pt modelId="{0B18631B-E55C-4B53-809E-7FB8E2690704}" type="sibTrans" cxnId="{B2BF613D-BF73-4C4D-A48F-0259CEDA18D9}">
      <dgm:prSet/>
      <dgm:spPr/>
      <dgm:t>
        <a:bodyPr/>
        <a:lstStyle/>
        <a:p>
          <a:endParaRPr lang="en-US"/>
        </a:p>
      </dgm:t>
    </dgm:pt>
    <dgm:pt modelId="{4AFA92B3-03AF-43E1-B346-8E5FDBFD9515}">
      <dgm:prSet/>
      <dgm:spPr/>
      <dgm:t>
        <a:bodyPr/>
        <a:lstStyle/>
        <a:p>
          <a:r>
            <a:rPr lang="en-GB" baseline="0" dirty="0"/>
            <a:t>Women in War  </a:t>
          </a:r>
          <a:endParaRPr lang="en-US" dirty="0"/>
        </a:p>
      </dgm:t>
    </dgm:pt>
    <dgm:pt modelId="{D656DFF4-A026-4C5B-94F4-562390D8BA4C}" type="parTrans" cxnId="{13BC24E6-CF5D-47D6-898F-41FFB1E8591E}">
      <dgm:prSet/>
      <dgm:spPr/>
      <dgm:t>
        <a:bodyPr/>
        <a:lstStyle/>
        <a:p>
          <a:endParaRPr lang="en-US"/>
        </a:p>
      </dgm:t>
    </dgm:pt>
    <dgm:pt modelId="{BD7010A3-307D-463B-AC46-CE2AF14572E0}" type="sibTrans" cxnId="{13BC24E6-CF5D-47D6-898F-41FFB1E8591E}">
      <dgm:prSet/>
      <dgm:spPr/>
      <dgm:t>
        <a:bodyPr/>
        <a:lstStyle/>
        <a:p>
          <a:endParaRPr lang="en-US"/>
        </a:p>
      </dgm:t>
    </dgm:pt>
    <dgm:pt modelId="{49C6CD95-2BC4-4F02-B4C4-303ECE965C58}">
      <dgm:prSet/>
      <dgm:spPr/>
      <dgm:t>
        <a:bodyPr/>
        <a:lstStyle/>
        <a:p>
          <a:r>
            <a:rPr lang="en-GB" baseline="0" dirty="0"/>
            <a:t>Look at Paul Nash as a wartime artist </a:t>
          </a:r>
          <a:endParaRPr lang="en-US" dirty="0"/>
        </a:p>
      </dgm:t>
    </dgm:pt>
    <dgm:pt modelId="{932F3C98-D73B-4D9F-8ABA-70761CC87593}" type="parTrans" cxnId="{038D9F45-2064-4701-8121-BCB020F9EC0F}">
      <dgm:prSet/>
      <dgm:spPr/>
      <dgm:t>
        <a:bodyPr/>
        <a:lstStyle/>
        <a:p>
          <a:endParaRPr lang="en-US"/>
        </a:p>
      </dgm:t>
    </dgm:pt>
    <dgm:pt modelId="{4D4DAD8E-216B-436A-A021-9D7527C66956}" type="sibTrans" cxnId="{038D9F45-2064-4701-8121-BCB020F9EC0F}">
      <dgm:prSet/>
      <dgm:spPr/>
      <dgm:t>
        <a:bodyPr/>
        <a:lstStyle/>
        <a:p>
          <a:endParaRPr lang="en-US"/>
        </a:p>
      </dgm:t>
    </dgm:pt>
    <dgm:pt modelId="{EFA73101-EB0A-4A2A-B040-06B82750AD1B}">
      <dgm:prSet/>
      <dgm:spPr/>
      <dgm:t>
        <a:bodyPr/>
        <a:lstStyle/>
        <a:p>
          <a:r>
            <a:rPr lang="en-GB" baseline="0" dirty="0"/>
            <a:t>Rationing during World War II</a:t>
          </a:r>
          <a:endParaRPr lang="en-US" dirty="0"/>
        </a:p>
      </dgm:t>
    </dgm:pt>
    <dgm:pt modelId="{276789A6-E6ED-4DCA-B3F1-524CE9644191}" type="parTrans" cxnId="{F77CB3FF-F51D-4C26-B272-D8CAA569249C}">
      <dgm:prSet/>
      <dgm:spPr/>
      <dgm:t>
        <a:bodyPr/>
        <a:lstStyle/>
        <a:p>
          <a:endParaRPr lang="en-US"/>
        </a:p>
      </dgm:t>
    </dgm:pt>
    <dgm:pt modelId="{D26D8E6B-1F2B-49D0-BDBF-5A6FDA8D8E43}" type="sibTrans" cxnId="{F77CB3FF-F51D-4C26-B272-D8CAA569249C}">
      <dgm:prSet/>
      <dgm:spPr/>
      <dgm:t>
        <a:bodyPr/>
        <a:lstStyle/>
        <a:p>
          <a:endParaRPr lang="en-US"/>
        </a:p>
      </dgm:t>
    </dgm:pt>
    <dgm:pt modelId="{BEB1D7A8-F72F-4407-A42C-95EA2939CB76}">
      <dgm:prSet/>
      <dgm:spPr/>
      <dgm:t>
        <a:bodyPr/>
        <a:lstStyle/>
        <a:p>
          <a:r>
            <a:rPr lang="en-GB" baseline="0" dirty="0"/>
            <a:t>A local area effected by World War II</a:t>
          </a:r>
          <a:endParaRPr lang="en-US" dirty="0"/>
        </a:p>
      </dgm:t>
    </dgm:pt>
    <dgm:pt modelId="{DD87C814-A230-4753-9712-2A4B742759B7}" type="parTrans" cxnId="{5E5F0A9B-3D0E-4463-A265-D9B259530CB4}">
      <dgm:prSet/>
      <dgm:spPr/>
      <dgm:t>
        <a:bodyPr/>
        <a:lstStyle/>
        <a:p>
          <a:endParaRPr lang="en-US"/>
        </a:p>
      </dgm:t>
    </dgm:pt>
    <dgm:pt modelId="{2D9C772B-7B99-4BCE-A236-A10050B13FE2}" type="sibTrans" cxnId="{5E5F0A9B-3D0E-4463-A265-D9B259530CB4}">
      <dgm:prSet/>
      <dgm:spPr/>
      <dgm:t>
        <a:bodyPr/>
        <a:lstStyle/>
        <a:p>
          <a:endParaRPr lang="en-US"/>
        </a:p>
      </dgm:t>
    </dgm:pt>
    <dgm:pt modelId="{4E7F9834-4119-4B3E-AF9A-CEE44D61C28E}">
      <dgm:prSet/>
      <dgm:spPr/>
      <dgm:t>
        <a:bodyPr/>
        <a:lstStyle/>
        <a:p>
          <a:r>
            <a:rPr lang="en-GB" baseline="0" dirty="0"/>
            <a:t>VE Day celebrations </a:t>
          </a:r>
          <a:endParaRPr lang="en-US" dirty="0"/>
        </a:p>
      </dgm:t>
    </dgm:pt>
    <dgm:pt modelId="{D40D134B-4706-4DA6-98E2-717D53598F50}" type="parTrans" cxnId="{1A125E79-CB58-4FE1-87AC-EB99C7AD59DF}">
      <dgm:prSet/>
      <dgm:spPr/>
      <dgm:t>
        <a:bodyPr/>
        <a:lstStyle/>
        <a:p>
          <a:endParaRPr lang="en-US"/>
        </a:p>
      </dgm:t>
    </dgm:pt>
    <dgm:pt modelId="{1641D859-DE6F-4D2F-A865-7D2518C1DA41}" type="sibTrans" cxnId="{1A125E79-CB58-4FE1-87AC-EB99C7AD59DF}">
      <dgm:prSet/>
      <dgm:spPr/>
      <dgm:t>
        <a:bodyPr/>
        <a:lstStyle/>
        <a:p>
          <a:endParaRPr lang="en-US"/>
        </a:p>
      </dgm:t>
    </dgm:pt>
    <dgm:pt modelId="{B6760FE9-58A3-40F8-80ED-8F3DD707DF44}" type="pres">
      <dgm:prSet presAssocID="{91F909BB-1A32-4DB0-8F46-EAB6A8BCB90C}" presName="diagram" presStyleCnt="0">
        <dgm:presLayoutVars>
          <dgm:dir/>
          <dgm:resizeHandles val="exact"/>
        </dgm:presLayoutVars>
      </dgm:prSet>
      <dgm:spPr/>
    </dgm:pt>
    <dgm:pt modelId="{2699D05E-A1D3-4C98-B733-1509CE340CAA}" type="pres">
      <dgm:prSet presAssocID="{61DEBF49-2A7F-48DA-9A43-A367CFA04A46}" presName="node" presStyleLbl="node1" presStyleIdx="0" presStyleCnt="12">
        <dgm:presLayoutVars>
          <dgm:bulletEnabled val="1"/>
        </dgm:presLayoutVars>
      </dgm:prSet>
      <dgm:spPr/>
    </dgm:pt>
    <dgm:pt modelId="{4BB6AEF1-A030-4636-8398-5E4934748920}" type="pres">
      <dgm:prSet presAssocID="{B3457C15-E090-41A9-A14B-465662F1323B}" presName="sibTrans" presStyleCnt="0"/>
      <dgm:spPr/>
    </dgm:pt>
    <dgm:pt modelId="{91E73374-F1FC-4B28-9FE8-B4AD5C12BCD2}" type="pres">
      <dgm:prSet presAssocID="{ECC7C49F-183B-40DF-81A2-A6072B0EBAF1}" presName="node" presStyleLbl="node1" presStyleIdx="1" presStyleCnt="12">
        <dgm:presLayoutVars>
          <dgm:bulletEnabled val="1"/>
        </dgm:presLayoutVars>
      </dgm:prSet>
      <dgm:spPr/>
    </dgm:pt>
    <dgm:pt modelId="{BAE85B6A-9E93-4061-A536-53563C2FA887}" type="pres">
      <dgm:prSet presAssocID="{CEAF41D7-15BA-418B-A927-DB5A11EC0842}" presName="sibTrans" presStyleCnt="0"/>
      <dgm:spPr/>
    </dgm:pt>
    <dgm:pt modelId="{5B4305EB-BCC5-4DF9-B677-E5B2913E4221}" type="pres">
      <dgm:prSet presAssocID="{1F521782-9D90-4354-8468-52D7512FE277}" presName="node" presStyleLbl="node1" presStyleIdx="2" presStyleCnt="12">
        <dgm:presLayoutVars>
          <dgm:bulletEnabled val="1"/>
        </dgm:presLayoutVars>
      </dgm:prSet>
      <dgm:spPr/>
    </dgm:pt>
    <dgm:pt modelId="{EFFB1B20-459F-4EA1-B5D4-0746671FD713}" type="pres">
      <dgm:prSet presAssocID="{B3C35EEA-5042-4556-B3EB-634628BFA0D0}" presName="sibTrans" presStyleCnt="0"/>
      <dgm:spPr/>
    </dgm:pt>
    <dgm:pt modelId="{FF18EFC2-F46C-4BC3-BE2B-E99A6B5E9418}" type="pres">
      <dgm:prSet presAssocID="{2E7DCF96-5DC8-478E-AB92-860944480C4E}" presName="node" presStyleLbl="node1" presStyleIdx="3" presStyleCnt="12">
        <dgm:presLayoutVars>
          <dgm:bulletEnabled val="1"/>
        </dgm:presLayoutVars>
      </dgm:prSet>
      <dgm:spPr/>
    </dgm:pt>
    <dgm:pt modelId="{264D9646-4FEA-4BCD-BE72-20A1E286CBF6}" type="pres">
      <dgm:prSet presAssocID="{BAAF7592-ED55-40C7-811A-7C7B47838CF9}" presName="sibTrans" presStyleCnt="0"/>
      <dgm:spPr/>
    </dgm:pt>
    <dgm:pt modelId="{CEC92671-7A66-41ED-9046-1B29B46E7435}" type="pres">
      <dgm:prSet presAssocID="{4FACBD4B-4DB9-45CE-83EE-CC19EC0596DB}" presName="node" presStyleLbl="node1" presStyleIdx="4" presStyleCnt="12">
        <dgm:presLayoutVars>
          <dgm:bulletEnabled val="1"/>
        </dgm:presLayoutVars>
      </dgm:prSet>
      <dgm:spPr/>
    </dgm:pt>
    <dgm:pt modelId="{A71A20C5-76C7-4D1D-91A7-2EDD81742053}" type="pres">
      <dgm:prSet presAssocID="{E27BA2CE-1625-4D29-9651-619E358C2249}" presName="sibTrans" presStyleCnt="0"/>
      <dgm:spPr/>
    </dgm:pt>
    <dgm:pt modelId="{D63C7D4F-D785-4751-ADCF-2CFADCF5CB1E}" type="pres">
      <dgm:prSet presAssocID="{34204A2E-5619-4EFA-91A2-E5F058E65A28}" presName="node" presStyleLbl="node1" presStyleIdx="5" presStyleCnt="12">
        <dgm:presLayoutVars>
          <dgm:bulletEnabled val="1"/>
        </dgm:presLayoutVars>
      </dgm:prSet>
      <dgm:spPr/>
    </dgm:pt>
    <dgm:pt modelId="{F4373AC9-0D89-4318-907F-C1C70C9ADDA2}" type="pres">
      <dgm:prSet presAssocID="{511C3349-246D-4AD1-89FC-BF96A22DFA6D}" presName="sibTrans" presStyleCnt="0"/>
      <dgm:spPr/>
    </dgm:pt>
    <dgm:pt modelId="{4B884F66-24B4-46AB-B2B6-EE3F97F4C617}" type="pres">
      <dgm:prSet presAssocID="{9946C6CC-0DB9-4AC9-89A9-0618F822081C}" presName="node" presStyleLbl="node1" presStyleIdx="6" presStyleCnt="12">
        <dgm:presLayoutVars>
          <dgm:bulletEnabled val="1"/>
        </dgm:presLayoutVars>
      </dgm:prSet>
      <dgm:spPr/>
    </dgm:pt>
    <dgm:pt modelId="{A5FE32AD-D81F-4045-A4BD-14D25C9C392D}" type="pres">
      <dgm:prSet presAssocID="{0B18631B-E55C-4B53-809E-7FB8E2690704}" presName="sibTrans" presStyleCnt="0"/>
      <dgm:spPr/>
    </dgm:pt>
    <dgm:pt modelId="{2E1A153F-A470-43B1-84BB-9062757AA4F6}" type="pres">
      <dgm:prSet presAssocID="{4AFA92B3-03AF-43E1-B346-8E5FDBFD9515}" presName="node" presStyleLbl="node1" presStyleIdx="7" presStyleCnt="12">
        <dgm:presLayoutVars>
          <dgm:bulletEnabled val="1"/>
        </dgm:presLayoutVars>
      </dgm:prSet>
      <dgm:spPr/>
    </dgm:pt>
    <dgm:pt modelId="{B6FCE970-02E0-40DB-9C29-B2234BD251FE}" type="pres">
      <dgm:prSet presAssocID="{BD7010A3-307D-463B-AC46-CE2AF14572E0}" presName="sibTrans" presStyleCnt="0"/>
      <dgm:spPr/>
    </dgm:pt>
    <dgm:pt modelId="{CD21D82E-6CDC-4A86-8426-FED90F7C6CDC}" type="pres">
      <dgm:prSet presAssocID="{49C6CD95-2BC4-4F02-B4C4-303ECE965C58}" presName="node" presStyleLbl="node1" presStyleIdx="8" presStyleCnt="12">
        <dgm:presLayoutVars>
          <dgm:bulletEnabled val="1"/>
        </dgm:presLayoutVars>
      </dgm:prSet>
      <dgm:spPr/>
    </dgm:pt>
    <dgm:pt modelId="{18EFA417-EAF1-420B-8E83-E468B17C66FC}" type="pres">
      <dgm:prSet presAssocID="{4D4DAD8E-216B-436A-A021-9D7527C66956}" presName="sibTrans" presStyleCnt="0"/>
      <dgm:spPr/>
    </dgm:pt>
    <dgm:pt modelId="{00C5C573-FDF6-479B-B808-2B506CC15460}" type="pres">
      <dgm:prSet presAssocID="{EFA73101-EB0A-4A2A-B040-06B82750AD1B}" presName="node" presStyleLbl="node1" presStyleIdx="9" presStyleCnt="12">
        <dgm:presLayoutVars>
          <dgm:bulletEnabled val="1"/>
        </dgm:presLayoutVars>
      </dgm:prSet>
      <dgm:spPr/>
    </dgm:pt>
    <dgm:pt modelId="{7690F6DA-3CA7-4A6E-9883-A4EA277E0401}" type="pres">
      <dgm:prSet presAssocID="{D26D8E6B-1F2B-49D0-BDBF-5A6FDA8D8E43}" presName="sibTrans" presStyleCnt="0"/>
      <dgm:spPr/>
    </dgm:pt>
    <dgm:pt modelId="{1C0224EE-D712-4C78-B968-DD9ADEF813DB}" type="pres">
      <dgm:prSet presAssocID="{BEB1D7A8-F72F-4407-A42C-95EA2939CB76}" presName="node" presStyleLbl="node1" presStyleIdx="10" presStyleCnt="12">
        <dgm:presLayoutVars>
          <dgm:bulletEnabled val="1"/>
        </dgm:presLayoutVars>
      </dgm:prSet>
      <dgm:spPr/>
    </dgm:pt>
    <dgm:pt modelId="{CB1394CC-E7EE-4237-8599-A52371923BC3}" type="pres">
      <dgm:prSet presAssocID="{2D9C772B-7B99-4BCE-A236-A10050B13FE2}" presName="sibTrans" presStyleCnt="0"/>
      <dgm:spPr/>
    </dgm:pt>
    <dgm:pt modelId="{D36C38B3-8C3F-4975-A9AE-7F04FF166F38}" type="pres">
      <dgm:prSet presAssocID="{4E7F9834-4119-4B3E-AF9A-CEE44D61C28E}" presName="node" presStyleLbl="node1" presStyleIdx="11" presStyleCnt="12">
        <dgm:presLayoutVars>
          <dgm:bulletEnabled val="1"/>
        </dgm:presLayoutVars>
      </dgm:prSet>
      <dgm:spPr/>
    </dgm:pt>
  </dgm:ptLst>
  <dgm:cxnLst>
    <dgm:cxn modelId="{5CB8AF12-D1F9-4265-B288-81725F5A6BBB}" type="presOf" srcId="{EFA73101-EB0A-4A2A-B040-06B82750AD1B}" destId="{00C5C573-FDF6-479B-B808-2B506CC15460}" srcOrd="0" destOrd="0" presId="urn:microsoft.com/office/officeart/2005/8/layout/default"/>
    <dgm:cxn modelId="{D3AEAA17-2005-44E8-BBA6-2140DBF3F5B6}" type="presOf" srcId="{91F909BB-1A32-4DB0-8F46-EAB6A8BCB90C}" destId="{B6760FE9-58A3-40F8-80ED-8F3DD707DF44}" srcOrd="0" destOrd="0" presId="urn:microsoft.com/office/officeart/2005/8/layout/default"/>
    <dgm:cxn modelId="{F830E01C-8F5D-43E5-8021-EC2C9C77FCCD}" type="presOf" srcId="{49C6CD95-2BC4-4F02-B4C4-303ECE965C58}" destId="{CD21D82E-6CDC-4A86-8426-FED90F7C6CDC}" srcOrd="0" destOrd="0" presId="urn:microsoft.com/office/officeart/2005/8/layout/default"/>
    <dgm:cxn modelId="{4583BD20-6D23-4717-AC92-CAD13C939067}" type="presOf" srcId="{2E7DCF96-5DC8-478E-AB92-860944480C4E}" destId="{FF18EFC2-F46C-4BC3-BE2B-E99A6B5E9418}" srcOrd="0" destOrd="0" presId="urn:microsoft.com/office/officeart/2005/8/layout/default"/>
    <dgm:cxn modelId="{97D05725-2E66-44D4-A4BB-563B04F6A3D3}" type="presOf" srcId="{1F521782-9D90-4354-8468-52D7512FE277}" destId="{5B4305EB-BCC5-4DF9-B677-E5B2913E4221}" srcOrd="0" destOrd="0" presId="urn:microsoft.com/office/officeart/2005/8/layout/default"/>
    <dgm:cxn modelId="{B2BF613D-BF73-4C4D-A48F-0259CEDA18D9}" srcId="{91F909BB-1A32-4DB0-8F46-EAB6A8BCB90C}" destId="{9946C6CC-0DB9-4AC9-89A9-0618F822081C}" srcOrd="6" destOrd="0" parTransId="{96486411-F7F8-4923-B502-9D85E5B61262}" sibTransId="{0B18631B-E55C-4B53-809E-7FB8E2690704}"/>
    <dgm:cxn modelId="{D59CB65B-453D-49C6-9191-4633E5184326}" srcId="{91F909BB-1A32-4DB0-8F46-EAB6A8BCB90C}" destId="{ECC7C49F-183B-40DF-81A2-A6072B0EBAF1}" srcOrd="1" destOrd="0" parTransId="{BD31511A-C96E-4924-B699-59BF87D92A09}" sibTransId="{CEAF41D7-15BA-418B-A927-DB5A11EC0842}"/>
    <dgm:cxn modelId="{038D9F45-2064-4701-8121-BCB020F9EC0F}" srcId="{91F909BB-1A32-4DB0-8F46-EAB6A8BCB90C}" destId="{49C6CD95-2BC4-4F02-B4C4-303ECE965C58}" srcOrd="8" destOrd="0" parTransId="{932F3C98-D73B-4D9F-8ABA-70761CC87593}" sibTransId="{4D4DAD8E-216B-436A-A021-9D7527C66956}"/>
    <dgm:cxn modelId="{0F14AE4D-0F47-4C9A-A55C-F56A3F5AFC24}" type="presOf" srcId="{4FACBD4B-4DB9-45CE-83EE-CC19EC0596DB}" destId="{CEC92671-7A66-41ED-9046-1B29B46E7435}" srcOrd="0" destOrd="0" presId="urn:microsoft.com/office/officeart/2005/8/layout/default"/>
    <dgm:cxn modelId="{5D35526F-7EFE-4EC5-8ED8-32142FCD31A5}" type="presOf" srcId="{4E7F9834-4119-4B3E-AF9A-CEE44D61C28E}" destId="{D36C38B3-8C3F-4975-A9AE-7F04FF166F38}" srcOrd="0" destOrd="0" presId="urn:microsoft.com/office/officeart/2005/8/layout/default"/>
    <dgm:cxn modelId="{79986854-3E85-4A7D-88F8-725EBBC7846D}" srcId="{91F909BB-1A32-4DB0-8F46-EAB6A8BCB90C}" destId="{4FACBD4B-4DB9-45CE-83EE-CC19EC0596DB}" srcOrd="4" destOrd="0" parTransId="{97D896CD-D7AC-4D5B-836A-1C9EE6B8BF95}" sibTransId="{E27BA2CE-1625-4D29-9651-619E358C2249}"/>
    <dgm:cxn modelId="{1A125E79-CB58-4FE1-87AC-EB99C7AD59DF}" srcId="{91F909BB-1A32-4DB0-8F46-EAB6A8BCB90C}" destId="{4E7F9834-4119-4B3E-AF9A-CEE44D61C28E}" srcOrd="11" destOrd="0" parTransId="{D40D134B-4706-4DA6-98E2-717D53598F50}" sibTransId="{1641D859-DE6F-4D2F-A865-7D2518C1DA41}"/>
    <dgm:cxn modelId="{DDF7349A-4C0F-456E-90A5-71DD3E15281E}" type="presOf" srcId="{61DEBF49-2A7F-48DA-9A43-A367CFA04A46}" destId="{2699D05E-A1D3-4C98-B733-1509CE340CAA}" srcOrd="0" destOrd="0" presId="urn:microsoft.com/office/officeart/2005/8/layout/default"/>
    <dgm:cxn modelId="{5E5F0A9B-3D0E-4463-A265-D9B259530CB4}" srcId="{91F909BB-1A32-4DB0-8F46-EAB6A8BCB90C}" destId="{BEB1D7A8-F72F-4407-A42C-95EA2939CB76}" srcOrd="10" destOrd="0" parTransId="{DD87C814-A230-4753-9712-2A4B742759B7}" sibTransId="{2D9C772B-7B99-4BCE-A236-A10050B13FE2}"/>
    <dgm:cxn modelId="{1DB4E69F-ADAB-40D2-9740-4C43AE8000AD}" type="presOf" srcId="{9946C6CC-0DB9-4AC9-89A9-0618F822081C}" destId="{4B884F66-24B4-46AB-B2B6-EE3F97F4C617}" srcOrd="0" destOrd="0" presId="urn:microsoft.com/office/officeart/2005/8/layout/default"/>
    <dgm:cxn modelId="{FD4987A0-172D-4FC4-B20D-85F7E58E5CA0}" srcId="{91F909BB-1A32-4DB0-8F46-EAB6A8BCB90C}" destId="{34204A2E-5619-4EFA-91A2-E5F058E65A28}" srcOrd="5" destOrd="0" parTransId="{68AA37FE-3A38-415D-BB6D-E7F917F710E3}" sibTransId="{511C3349-246D-4AD1-89FC-BF96A22DFA6D}"/>
    <dgm:cxn modelId="{C932F0A8-EDB8-4C57-B563-6FF7CEC48740}" type="presOf" srcId="{BEB1D7A8-F72F-4407-A42C-95EA2939CB76}" destId="{1C0224EE-D712-4C78-B968-DD9ADEF813DB}" srcOrd="0" destOrd="0" presId="urn:microsoft.com/office/officeart/2005/8/layout/default"/>
    <dgm:cxn modelId="{FC03E4AE-B4D8-4465-A433-1EF45C02F183}" srcId="{91F909BB-1A32-4DB0-8F46-EAB6A8BCB90C}" destId="{2E7DCF96-5DC8-478E-AB92-860944480C4E}" srcOrd="3" destOrd="0" parTransId="{C5F2FE76-6628-4A84-AF72-3C9F0970661B}" sibTransId="{BAAF7592-ED55-40C7-811A-7C7B47838CF9}"/>
    <dgm:cxn modelId="{3F579EC4-0730-4B5B-8061-53D12630E7AE}" type="presOf" srcId="{4AFA92B3-03AF-43E1-B346-8E5FDBFD9515}" destId="{2E1A153F-A470-43B1-84BB-9062757AA4F6}" srcOrd="0" destOrd="0" presId="urn:microsoft.com/office/officeart/2005/8/layout/default"/>
    <dgm:cxn modelId="{0D8F8FC5-A904-4A09-98EE-9B8780BA39FA}" srcId="{91F909BB-1A32-4DB0-8F46-EAB6A8BCB90C}" destId="{61DEBF49-2A7F-48DA-9A43-A367CFA04A46}" srcOrd="0" destOrd="0" parTransId="{70E76E60-0B79-40E4-B537-3EEA6E7C5473}" sibTransId="{B3457C15-E090-41A9-A14B-465662F1323B}"/>
    <dgm:cxn modelId="{13BC24E6-CF5D-47D6-898F-41FFB1E8591E}" srcId="{91F909BB-1A32-4DB0-8F46-EAB6A8BCB90C}" destId="{4AFA92B3-03AF-43E1-B346-8E5FDBFD9515}" srcOrd="7" destOrd="0" parTransId="{D656DFF4-A026-4C5B-94F4-562390D8BA4C}" sibTransId="{BD7010A3-307D-463B-AC46-CE2AF14572E0}"/>
    <dgm:cxn modelId="{AF22BDE7-2D1A-41DB-8951-5D45A51D17C9}" srcId="{91F909BB-1A32-4DB0-8F46-EAB6A8BCB90C}" destId="{1F521782-9D90-4354-8468-52D7512FE277}" srcOrd="2" destOrd="0" parTransId="{6C16727F-D3B8-498D-A524-51076EDF30C4}" sibTransId="{B3C35EEA-5042-4556-B3EB-634628BFA0D0}"/>
    <dgm:cxn modelId="{38637DF5-F192-444E-9DD9-3E283EA8F1BB}" type="presOf" srcId="{34204A2E-5619-4EFA-91A2-E5F058E65A28}" destId="{D63C7D4F-D785-4751-ADCF-2CFADCF5CB1E}" srcOrd="0" destOrd="0" presId="urn:microsoft.com/office/officeart/2005/8/layout/default"/>
    <dgm:cxn modelId="{931A8FFA-2984-4C29-8B22-F3FF95EF7A1B}" type="presOf" srcId="{ECC7C49F-183B-40DF-81A2-A6072B0EBAF1}" destId="{91E73374-F1FC-4B28-9FE8-B4AD5C12BCD2}" srcOrd="0" destOrd="0" presId="urn:microsoft.com/office/officeart/2005/8/layout/default"/>
    <dgm:cxn modelId="{F77CB3FF-F51D-4C26-B272-D8CAA569249C}" srcId="{91F909BB-1A32-4DB0-8F46-EAB6A8BCB90C}" destId="{EFA73101-EB0A-4A2A-B040-06B82750AD1B}" srcOrd="9" destOrd="0" parTransId="{276789A6-E6ED-4DCA-B3F1-524CE9644191}" sibTransId="{D26D8E6B-1F2B-49D0-BDBF-5A6FDA8D8E43}"/>
    <dgm:cxn modelId="{205C4096-ACBB-4C5B-B3DA-9581EEB2697F}" type="presParOf" srcId="{B6760FE9-58A3-40F8-80ED-8F3DD707DF44}" destId="{2699D05E-A1D3-4C98-B733-1509CE340CAA}" srcOrd="0" destOrd="0" presId="urn:microsoft.com/office/officeart/2005/8/layout/default"/>
    <dgm:cxn modelId="{6465C9CC-AC04-44E0-9706-E4DA51BD27D9}" type="presParOf" srcId="{B6760FE9-58A3-40F8-80ED-8F3DD707DF44}" destId="{4BB6AEF1-A030-4636-8398-5E4934748920}" srcOrd="1" destOrd="0" presId="urn:microsoft.com/office/officeart/2005/8/layout/default"/>
    <dgm:cxn modelId="{9DA0A4B1-12C9-4B5A-BAAB-D325BE2DC0F4}" type="presParOf" srcId="{B6760FE9-58A3-40F8-80ED-8F3DD707DF44}" destId="{91E73374-F1FC-4B28-9FE8-B4AD5C12BCD2}" srcOrd="2" destOrd="0" presId="urn:microsoft.com/office/officeart/2005/8/layout/default"/>
    <dgm:cxn modelId="{F9B0E9A0-8B23-43C7-917E-238F96156E18}" type="presParOf" srcId="{B6760FE9-58A3-40F8-80ED-8F3DD707DF44}" destId="{BAE85B6A-9E93-4061-A536-53563C2FA887}" srcOrd="3" destOrd="0" presId="urn:microsoft.com/office/officeart/2005/8/layout/default"/>
    <dgm:cxn modelId="{6607828B-87D5-431C-A822-4B096DF75DE3}" type="presParOf" srcId="{B6760FE9-58A3-40F8-80ED-8F3DD707DF44}" destId="{5B4305EB-BCC5-4DF9-B677-E5B2913E4221}" srcOrd="4" destOrd="0" presId="urn:microsoft.com/office/officeart/2005/8/layout/default"/>
    <dgm:cxn modelId="{9D2F1E23-11D5-41B1-A0C9-7D72B74A0D61}" type="presParOf" srcId="{B6760FE9-58A3-40F8-80ED-8F3DD707DF44}" destId="{EFFB1B20-459F-4EA1-B5D4-0746671FD713}" srcOrd="5" destOrd="0" presId="urn:microsoft.com/office/officeart/2005/8/layout/default"/>
    <dgm:cxn modelId="{1ED59BF6-30C6-4B04-99DB-0B2BD58E6B56}" type="presParOf" srcId="{B6760FE9-58A3-40F8-80ED-8F3DD707DF44}" destId="{FF18EFC2-F46C-4BC3-BE2B-E99A6B5E9418}" srcOrd="6" destOrd="0" presId="urn:microsoft.com/office/officeart/2005/8/layout/default"/>
    <dgm:cxn modelId="{AF45953D-0C78-4202-9F4E-3A4308B06936}" type="presParOf" srcId="{B6760FE9-58A3-40F8-80ED-8F3DD707DF44}" destId="{264D9646-4FEA-4BCD-BE72-20A1E286CBF6}" srcOrd="7" destOrd="0" presId="urn:microsoft.com/office/officeart/2005/8/layout/default"/>
    <dgm:cxn modelId="{2B2D777B-78D4-406F-ABF5-754FA78EF293}" type="presParOf" srcId="{B6760FE9-58A3-40F8-80ED-8F3DD707DF44}" destId="{CEC92671-7A66-41ED-9046-1B29B46E7435}" srcOrd="8" destOrd="0" presId="urn:microsoft.com/office/officeart/2005/8/layout/default"/>
    <dgm:cxn modelId="{4800055E-CE93-44C7-B471-561A20239EA1}" type="presParOf" srcId="{B6760FE9-58A3-40F8-80ED-8F3DD707DF44}" destId="{A71A20C5-76C7-4D1D-91A7-2EDD81742053}" srcOrd="9" destOrd="0" presId="urn:microsoft.com/office/officeart/2005/8/layout/default"/>
    <dgm:cxn modelId="{C2D6FEC7-448B-4DCA-9606-E1DA4F476F95}" type="presParOf" srcId="{B6760FE9-58A3-40F8-80ED-8F3DD707DF44}" destId="{D63C7D4F-D785-4751-ADCF-2CFADCF5CB1E}" srcOrd="10" destOrd="0" presId="urn:microsoft.com/office/officeart/2005/8/layout/default"/>
    <dgm:cxn modelId="{CBD59C92-C161-445F-85F6-2D2AD14D356E}" type="presParOf" srcId="{B6760FE9-58A3-40F8-80ED-8F3DD707DF44}" destId="{F4373AC9-0D89-4318-907F-C1C70C9ADDA2}" srcOrd="11" destOrd="0" presId="urn:microsoft.com/office/officeart/2005/8/layout/default"/>
    <dgm:cxn modelId="{2712D859-B20B-4F47-BB14-C994A3983E07}" type="presParOf" srcId="{B6760FE9-58A3-40F8-80ED-8F3DD707DF44}" destId="{4B884F66-24B4-46AB-B2B6-EE3F97F4C617}" srcOrd="12" destOrd="0" presId="urn:microsoft.com/office/officeart/2005/8/layout/default"/>
    <dgm:cxn modelId="{3E978ADD-A4E7-4540-808D-C2A3660C008F}" type="presParOf" srcId="{B6760FE9-58A3-40F8-80ED-8F3DD707DF44}" destId="{A5FE32AD-D81F-4045-A4BD-14D25C9C392D}" srcOrd="13" destOrd="0" presId="urn:microsoft.com/office/officeart/2005/8/layout/default"/>
    <dgm:cxn modelId="{35559B89-4E6E-4D23-83F1-1AF09B76C3ED}" type="presParOf" srcId="{B6760FE9-58A3-40F8-80ED-8F3DD707DF44}" destId="{2E1A153F-A470-43B1-84BB-9062757AA4F6}" srcOrd="14" destOrd="0" presId="urn:microsoft.com/office/officeart/2005/8/layout/default"/>
    <dgm:cxn modelId="{5CC80275-16FE-47DB-8457-171D8A04F963}" type="presParOf" srcId="{B6760FE9-58A3-40F8-80ED-8F3DD707DF44}" destId="{B6FCE970-02E0-40DB-9C29-B2234BD251FE}" srcOrd="15" destOrd="0" presId="urn:microsoft.com/office/officeart/2005/8/layout/default"/>
    <dgm:cxn modelId="{B4D1B3A3-6366-428F-BA73-1C16D9188CC7}" type="presParOf" srcId="{B6760FE9-58A3-40F8-80ED-8F3DD707DF44}" destId="{CD21D82E-6CDC-4A86-8426-FED90F7C6CDC}" srcOrd="16" destOrd="0" presId="urn:microsoft.com/office/officeart/2005/8/layout/default"/>
    <dgm:cxn modelId="{0564BEFD-9F67-4FFB-8ECD-6B448FA7E4D5}" type="presParOf" srcId="{B6760FE9-58A3-40F8-80ED-8F3DD707DF44}" destId="{18EFA417-EAF1-420B-8E83-E468B17C66FC}" srcOrd="17" destOrd="0" presId="urn:microsoft.com/office/officeart/2005/8/layout/default"/>
    <dgm:cxn modelId="{B53DD67D-BB70-4BA8-8950-D7A842633B9B}" type="presParOf" srcId="{B6760FE9-58A3-40F8-80ED-8F3DD707DF44}" destId="{00C5C573-FDF6-479B-B808-2B506CC15460}" srcOrd="18" destOrd="0" presId="urn:microsoft.com/office/officeart/2005/8/layout/default"/>
    <dgm:cxn modelId="{C60B08FC-8ADE-4A72-8FC1-CA5AA4D970EE}" type="presParOf" srcId="{B6760FE9-58A3-40F8-80ED-8F3DD707DF44}" destId="{7690F6DA-3CA7-4A6E-9883-A4EA277E0401}" srcOrd="19" destOrd="0" presId="urn:microsoft.com/office/officeart/2005/8/layout/default"/>
    <dgm:cxn modelId="{CED355A1-711B-4729-9DC9-1EE4F232836C}" type="presParOf" srcId="{B6760FE9-58A3-40F8-80ED-8F3DD707DF44}" destId="{1C0224EE-D712-4C78-B968-DD9ADEF813DB}" srcOrd="20" destOrd="0" presId="urn:microsoft.com/office/officeart/2005/8/layout/default"/>
    <dgm:cxn modelId="{4C85D6BB-93A6-49FC-BDA2-A6489B5E8AF8}" type="presParOf" srcId="{B6760FE9-58A3-40F8-80ED-8F3DD707DF44}" destId="{CB1394CC-E7EE-4237-8599-A52371923BC3}" srcOrd="21" destOrd="0" presId="urn:microsoft.com/office/officeart/2005/8/layout/default"/>
    <dgm:cxn modelId="{44014C4F-D687-4CD6-A234-50557FFADA36}" type="presParOf" srcId="{B6760FE9-58A3-40F8-80ED-8F3DD707DF44}" destId="{D36C38B3-8C3F-4975-A9AE-7F04FF166F38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C90459-DE16-4EDA-AF1F-5E07EDF1AAE3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FA0BCA9-D7EE-444F-85D8-FBE174D939DA}">
      <dgm:prSet/>
      <dgm:spPr/>
      <dgm:t>
        <a:bodyPr/>
        <a:lstStyle/>
        <a:p>
          <a:r>
            <a:rPr lang="en-GB" b="1" dirty="0"/>
            <a:t>Book study: Letters from the Lighthouse</a:t>
          </a:r>
          <a:endParaRPr lang="en-US" dirty="0"/>
        </a:p>
      </dgm:t>
    </dgm:pt>
    <dgm:pt modelId="{0CAEBDA5-F0AD-4742-9E2F-39882ED4DDFF}" type="parTrans" cxnId="{C7AE2EE6-7A08-4140-A619-6698F9A4E44D}">
      <dgm:prSet/>
      <dgm:spPr/>
      <dgm:t>
        <a:bodyPr/>
        <a:lstStyle/>
        <a:p>
          <a:endParaRPr lang="en-GB"/>
        </a:p>
      </dgm:t>
    </dgm:pt>
    <dgm:pt modelId="{CB3BDFA5-1E9B-40BD-8909-FD7D59BFEDE7}" type="sibTrans" cxnId="{C7AE2EE6-7A08-4140-A619-6698F9A4E44D}">
      <dgm:prSet/>
      <dgm:spPr/>
      <dgm:t>
        <a:bodyPr/>
        <a:lstStyle/>
        <a:p>
          <a:endParaRPr lang="en-GB"/>
        </a:p>
      </dgm:t>
    </dgm:pt>
    <dgm:pt modelId="{BC347F7E-4B07-4504-A972-C025E16AF892}">
      <dgm:prSet/>
      <dgm:spPr/>
      <dgm:t>
        <a:bodyPr/>
        <a:lstStyle/>
        <a:p>
          <a:r>
            <a:rPr lang="en-US" dirty="0"/>
            <a:t>To </a:t>
          </a:r>
          <a:r>
            <a:rPr lang="en-US" dirty="0" err="1"/>
            <a:t>empathise</a:t>
          </a:r>
          <a:r>
            <a:rPr lang="en-US" dirty="0"/>
            <a:t> with characters and explore their experiences during WWII</a:t>
          </a:r>
        </a:p>
      </dgm:t>
    </dgm:pt>
    <dgm:pt modelId="{F8CA42EB-BAD9-4C06-B4B4-8FB7F92CC94F}" type="parTrans" cxnId="{31ED1D08-80C5-4F54-B9B2-4900515089B0}">
      <dgm:prSet/>
      <dgm:spPr/>
      <dgm:t>
        <a:bodyPr/>
        <a:lstStyle/>
        <a:p>
          <a:endParaRPr lang="en-GB"/>
        </a:p>
      </dgm:t>
    </dgm:pt>
    <dgm:pt modelId="{14CD9E8F-8D93-4F69-9664-97CC2832BF73}" type="sibTrans" cxnId="{31ED1D08-80C5-4F54-B9B2-4900515089B0}">
      <dgm:prSet/>
      <dgm:spPr/>
      <dgm:t>
        <a:bodyPr/>
        <a:lstStyle/>
        <a:p>
          <a:endParaRPr lang="en-GB"/>
        </a:p>
      </dgm:t>
    </dgm:pt>
    <dgm:pt modelId="{2A8817CA-80CF-4D91-9242-659B6DD27CBB}">
      <dgm:prSet/>
      <dgm:spPr/>
      <dgm:t>
        <a:bodyPr/>
        <a:lstStyle/>
        <a:p>
          <a:r>
            <a:rPr lang="en-US"/>
            <a:t>To enjoy the story and discuss its meanings</a:t>
          </a:r>
        </a:p>
      </dgm:t>
    </dgm:pt>
    <dgm:pt modelId="{13C79848-1914-4B9E-A690-8CA60776FE9F}" type="parTrans" cxnId="{905B7AF4-5C5A-483B-8229-3E4FC809D2D0}">
      <dgm:prSet/>
      <dgm:spPr/>
      <dgm:t>
        <a:bodyPr/>
        <a:lstStyle/>
        <a:p>
          <a:endParaRPr lang="en-GB"/>
        </a:p>
      </dgm:t>
    </dgm:pt>
    <dgm:pt modelId="{C335F8E6-8033-480D-8B89-FACE20994DFE}" type="sibTrans" cxnId="{905B7AF4-5C5A-483B-8229-3E4FC809D2D0}">
      <dgm:prSet/>
      <dgm:spPr/>
      <dgm:t>
        <a:bodyPr/>
        <a:lstStyle/>
        <a:p>
          <a:endParaRPr lang="en-GB"/>
        </a:p>
      </dgm:t>
    </dgm:pt>
    <dgm:pt modelId="{CCB517C5-D928-4F57-9329-CA643FB407B2}">
      <dgm:prSet/>
      <dgm:spPr/>
      <dgm:t>
        <a:bodyPr/>
        <a:lstStyle/>
        <a:p>
          <a:r>
            <a:rPr lang="en-US"/>
            <a:t>To explore events through role play and writing in role</a:t>
          </a:r>
        </a:p>
      </dgm:t>
    </dgm:pt>
    <dgm:pt modelId="{C258785F-5B66-4A6F-B085-4AFB96B48DD2}" type="parTrans" cxnId="{EBAF80EB-D01F-4525-AD3E-A85BB8C37370}">
      <dgm:prSet/>
      <dgm:spPr/>
      <dgm:t>
        <a:bodyPr/>
        <a:lstStyle/>
        <a:p>
          <a:endParaRPr lang="en-GB"/>
        </a:p>
      </dgm:t>
    </dgm:pt>
    <dgm:pt modelId="{C175D221-D661-4F79-8CE6-58E2FA296345}" type="sibTrans" cxnId="{EBAF80EB-D01F-4525-AD3E-A85BB8C37370}">
      <dgm:prSet/>
      <dgm:spPr/>
      <dgm:t>
        <a:bodyPr/>
        <a:lstStyle/>
        <a:p>
          <a:endParaRPr lang="en-GB"/>
        </a:p>
      </dgm:t>
    </dgm:pt>
    <dgm:pt modelId="{A8F770B9-7B8F-4A44-AC34-168D4F4700DA}">
      <dgm:prSet/>
      <dgm:spPr/>
      <dgm:t>
        <a:bodyPr/>
        <a:lstStyle/>
        <a:p>
          <a:r>
            <a:rPr lang="en-US"/>
            <a:t>To be able to write from the perspective of a character in a story</a:t>
          </a:r>
        </a:p>
      </dgm:t>
    </dgm:pt>
    <dgm:pt modelId="{CB446305-9F47-4EA9-A434-D2C4F2C7BCE7}" type="parTrans" cxnId="{C3AE92BE-9281-4CB9-96B9-6049A60418A0}">
      <dgm:prSet/>
      <dgm:spPr/>
      <dgm:t>
        <a:bodyPr/>
        <a:lstStyle/>
        <a:p>
          <a:endParaRPr lang="en-GB"/>
        </a:p>
      </dgm:t>
    </dgm:pt>
    <dgm:pt modelId="{4E0000A5-DD2C-4F9D-8B75-D8653D3FC0E8}" type="sibTrans" cxnId="{C3AE92BE-9281-4CB9-96B9-6049A60418A0}">
      <dgm:prSet/>
      <dgm:spPr/>
      <dgm:t>
        <a:bodyPr/>
        <a:lstStyle/>
        <a:p>
          <a:endParaRPr lang="en-GB"/>
        </a:p>
      </dgm:t>
    </dgm:pt>
    <dgm:pt modelId="{0A0B2435-F568-42BE-90B8-26188D6BDBB3}">
      <dgm:prSet/>
      <dgm:spPr/>
      <dgm:t>
        <a:bodyPr/>
        <a:lstStyle/>
        <a:p>
          <a:r>
            <a:rPr lang="en-US"/>
            <a:t>Discussion writing – arguments for and against decisions made by characters</a:t>
          </a:r>
        </a:p>
      </dgm:t>
    </dgm:pt>
    <dgm:pt modelId="{EA940043-C94B-4230-ADCC-A822681C34CC}" type="parTrans" cxnId="{4F06A617-038A-405B-BA75-6203E85FB047}">
      <dgm:prSet/>
      <dgm:spPr/>
      <dgm:t>
        <a:bodyPr/>
        <a:lstStyle/>
        <a:p>
          <a:endParaRPr lang="en-GB"/>
        </a:p>
      </dgm:t>
    </dgm:pt>
    <dgm:pt modelId="{B8F03310-01EA-4586-BAD4-40E7B16808CD}" type="sibTrans" cxnId="{4F06A617-038A-405B-BA75-6203E85FB047}">
      <dgm:prSet/>
      <dgm:spPr/>
      <dgm:t>
        <a:bodyPr/>
        <a:lstStyle/>
        <a:p>
          <a:endParaRPr lang="en-GB"/>
        </a:p>
      </dgm:t>
    </dgm:pt>
    <dgm:pt modelId="{0301264F-769F-490A-952F-FFF875F3419F}">
      <dgm:prSet/>
      <dgm:spPr/>
      <dgm:t>
        <a:bodyPr/>
        <a:lstStyle/>
        <a:p>
          <a:r>
            <a:rPr lang="en-GB"/>
            <a:t>Diary entries</a:t>
          </a:r>
        </a:p>
      </dgm:t>
    </dgm:pt>
    <dgm:pt modelId="{A793F054-A2CF-4F34-87CD-F2CCB2EA9F02}" type="parTrans" cxnId="{3D3DDBB9-4EA4-49CE-9562-CDDAD6E1B657}">
      <dgm:prSet/>
      <dgm:spPr/>
      <dgm:t>
        <a:bodyPr/>
        <a:lstStyle/>
        <a:p>
          <a:endParaRPr lang="en-GB"/>
        </a:p>
      </dgm:t>
    </dgm:pt>
    <dgm:pt modelId="{A14F293F-C44C-4675-82CD-28ED0A965472}" type="sibTrans" cxnId="{3D3DDBB9-4EA4-49CE-9562-CDDAD6E1B657}">
      <dgm:prSet/>
      <dgm:spPr/>
      <dgm:t>
        <a:bodyPr/>
        <a:lstStyle/>
        <a:p>
          <a:endParaRPr lang="en-GB"/>
        </a:p>
      </dgm:t>
    </dgm:pt>
    <dgm:pt modelId="{2F1B7B8D-003C-44B3-948E-95D0A9E533D1}">
      <dgm:prSet/>
      <dgm:spPr/>
      <dgm:t>
        <a:bodyPr/>
        <a:lstStyle/>
        <a:p>
          <a:r>
            <a:rPr lang="en-GB"/>
            <a:t>Letter writing</a:t>
          </a:r>
        </a:p>
      </dgm:t>
    </dgm:pt>
    <dgm:pt modelId="{F4CB9389-E95D-4FC6-8109-5C01A2FFCAF4}" type="parTrans" cxnId="{233AAA71-57EC-4ABD-A07D-6146B03AB5F5}">
      <dgm:prSet/>
      <dgm:spPr/>
      <dgm:t>
        <a:bodyPr/>
        <a:lstStyle/>
        <a:p>
          <a:endParaRPr lang="en-GB"/>
        </a:p>
      </dgm:t>
    </dgm:pt>
    <dgm:pt modelId="{45F65CA8-8FB9-4326-82A9-3DEFB5DA374F}" type="sibTrans" cxnId="{233AAA71-57EC-4ABD-A07D-6146B03AB5F5}">
      <dgm:prSet/>
      <dgm:spPr/>
      <dgm:t>
        <a:bodyPr/>
        <a:lstStyle/>
        <a:p>
          <a:endParaRPr lang="en-GB"/>
        </a:p>
      </dgm:t>
    </dgm:pt>
    <dgm:pt modelId="{62FE4786-11CD-4BB7-9DA5-12EE600DD30D}">
      <dgm:prSet/>
      <dgm:spPr/>
      <dgm:t>
        <a:bodyPr/>
        <a:lstStyle/>
        <a:p>
          <a:r>
            <a:rPr lang="en-GB" dirty="0"/>
            <a:t>Historical recounts / news reports</a:t>
          </a:r>
        </a:p>
      </dgm:t>
    </dgm:pt>
    <dgm:pt modelId="{1D584779-CF7B-402D-80DB-8F8801A4AB63}" type="parTrans" cxnId="{1F7A58F6-83CD-426C-AF97-0371E50F16A9}">
      <dgm:prSet/>
      <dgm:spPr/>
      <dgm:t>
        <a:bodyPr/>
        <a:lstStyle/>
        <a:p>
          <a:endParaRPr lang="en-GB"/>
        </a:p>
      </dgm:t>
    </dgm:pt>
    <dgm:pt modelId="{21E07AA1-7D37-4C56-91CF-E33E05E933C9}" type="sibTrans" cxnId="{1F7A58F6-83CD-426C-AF97-0371E50F16A9}">
      <dgm:prSet/>
      <dgm:spPr/>
      <dgm:t>
        <a:bodyPr/>
        <a:lstStyle/>
        <a:p>
          <a:endParaRPr lang="en-GB"/>
        </a:p>
      </dgm:t>
    </dgm:pt>
    <dgm:pt modelId="{153C63E7-5914-4A55-8B29-BDAA4F995B74}">
      <dgm:prSet/>
      <dgm:spPr/>
      <dgm:t>
        <a:bodyPr/>
        <a:lstStyle/>
        <a:p>
          <a:r>
            <a:rPr lang="en-US" dirty="0"/>
            <a:t>Descriptive writing (settings, moods, emotions)</a:t>
          </a:r>
        </a:p>
      </dgm:t>
    </dgm:pt>
    <dgm:pt modelId="{88D0F9AB-5BAD-4FB7-BC8A-7258DD6415B8}" type="parTrans" cxnId="{37696DE0-E4FC-4C1F-9474-7EDC14601B30}">
      <dgm:prSet/>
      <dgm:spPr/>
      <dgm:t>
        <a:bodyPr/>
        <a:lstStyle/>
        <a:p>
          <a:endParaRPr lang="en-GB"/>
        </a:p>
      </dgm:t>
    </dgm:pt>
    <dgm:pt modelId="{001B008C-E109-4BEF-BA88-82E55212C8C8}" type="sibTrans" cxnId="{37696DE0-E4FC-4C1F-9474-7EDC14601B30}">
      <dgm:prSet/>
      <dgm:spPr/>
      <dgm:t>
        <a:bodyPr/>
        <a:lstStyle/>
        <a:p>
          <a:endParaRPr lang="en-GB"/>
        </a:p>
      </dgm:t>
    </dgm:pt>
    <dgm:pt modelId="{33485709-5EF3-4C60-9ED5-09FB410E6882}" type="pres">
      <dgm:prSet presAssocID="{D5C90459-DE16-4EDA-AF1F-5E07EDF1AAE3}" presName="diagram" presStyleCnt="0">
        <dgm:presLayoutVars>
          <dgm:dir/>
          <dgm:resizeHandles val="exact"/>
        </dgm:presLayoutVars>
      </dgm:prSet>
      <dgm:spPr/>
    </dgm:pt>
    <dgm:pt modelId="{17AFCD6A-7F2E-4A44-9FBD-681B9B1E4F8A}" type="pres">
      <dgm:prSet presAssocID="{CFA0BCA9-D7EE-444F-85D8-FBE174D939DA}" presName="node" presStyleLbl="node1" presStyleIdx="0" presStyleCnt="1" custLinFactNeighborX="-26" custLinFactNeighborY="14258">
        <dgm:presLayoutVars>
          <dgm:bulletEnabled val="1"/>
        </dgm:presLayoutVars>
      </dgm:prSet>
      <dgm:spPr/>
    </dgm:pt>
  </dgm:ptLst>
  <dgm:cxnLst>
    <dgm:cxn modelId="{31ED1D08-80C5-4F54-B9B2-4900515089B0}" srcId="{CFA0BCA9-D7EE-444F-85D8-FBE174D939DA}" destId="{BC347F7E-4B07-4504-A972-C025E16AF892}" srcOrd="0" destOrd="0" parTransId="{F8CA42EB-BAD9-4C06-B4B4-8FB7F92CC94F}" sibTransId="{14CD9E8F-8D93-4F69-9664-97CC2832BF73}"/>
    <dgm:cxn modelId="{4F06A617-038A-405B-BA75-6203E85FB047}" srcId="{CFA0BCA9-D7EE-444F-85D8-FBE174D939DA}" destId="{0A0B2435-F568-42BE-90B8-26188D6BDBB3}" srcOrd="4" destOrd="0" parTransId="{EA940043-C94B-4230-ADCC-A822681C34CC}" sibTransId="{B8F03310-01EA-4586-BAD4-40E7B16808CD}"/>
    <dgm:cxn modelId="{7C587E2E-D6E3-4FC5-A2E0-28A3A5870504}" type="presOf" srcId="{0301264F-769F-490A-952F-FFF875F3419F}" destId="{17AFCD6A-7F2E-4A44-9FBD-681B9B1E4F8A}" srcOrd="0" destOrd="6" presId="urn:microsoft.com/office/officeart/2005/8/layout/default"/>
    <dgm:cxn modelId="{1641CC2E-F388-46E1-BEF6-09BBE012D14B}" type="presOf" srcId="{153C63E7-5914-4A55-8B29-BDAA4F995B74}" destId="{17AFCD6A-7F2E-4A44-9FBD-681B9B1E4F8A}" srcOrd="0" destOrd="9" presId="urn:microsoft.com/office/officeart/2005/8/layout/default"/>
    <dgm:cxn modelId="{AB73C541-C480-4727-9A32-E95DDC46CFEA}" type="presOf" srcId="{A8F770B9-7B8F-4A44-AC34-168D4F4700DA}" destId="{17AFCD6A-7F2E-4A44-9FBD-681B9B1E4F8A}" srcOrd="0" destOrd="4" presId="urn:microsoft.com/office/officeart/2005/8/layout/default"/>
    <dgm:cxn modelId="{233AAA71-57EC-4ABD-A07D-6146B03AB5F5}" srcId="{CFA0BCA9-D7EE-444F-85D8-FBE174D939DA}" destId="{2F1B7B8D-003C-44B3-948E-95D0A9E533D1}" srcOrd="6" destOrd="0" parTransId="{F4CB9389-E95D-4FC6-8109-5C01A2FFCAF4}" sibTransId="{45F65CA8-8FB9-4326-82A9-3DEFB5DA374F}"/>
    <dgm:cxn modelId="{1226B174-2766-4346-B567-4DC969127C4F}" type="presOf" srcId="{2F1B7B8D-003C-44B3-948E-95D0A9E533D1}" destId="{17AFCD6A-7F2E-4A44-9FBD-681B9B1E4F8A}" srcOrd="0" destOrd="7" presId="urn:microsoft.com/office/officeart/2005/8/layout/default"/>
    <dgm:cxn modelId="{8ED65457-E952-4364-959F-F35AF56C04C9}" type="presOf" srcId="{0A0B2435-F568-42BE-90B8-26188D6BDBB3}" destId="{17AFCD6A-7F2E-4A44-9FBD-681B9B1E4F8A}" srcOrd="0" destOrd="5" presId="urn:microsoft.com/office/officeart/2005/8/layout/default"/>
    <dgm:cxn modelId="{79F02EA1-EE0D-4886-9C6A-6416B58DF824}" type="presOf" srcId="{CCB517C5-D928-4F57-9329-CA643FB407B2}" destId="{17AFCD6A-7F2E-4A44-9FBD-681B9B1E4F8A}" srcOrd="0" destOrd="3" presId="urn:microsoft.com/office/officeart/2005/8/layout/default"/>
    <dgm:cxn modelId="{22075EA7-3C5A-4D96-BE51-2493B2CF533F}" type="presOf" srcId="{62FE4786-11CD-4BB7-9DA5-12EE600DD30D}" destId="{17AFCD6A-7F2E-4A44-9FBD-681B9B1E4F8A}" srcOrd="0" destOrd="8" presId="urn:microsoft.com/office/officeart/2005/8/layout/default"/>
    <dgm:cxn modelId="{3D3DDBB9-4EA4-49CE-9562-CDDAD6E1B657}" srcId="{CFA0BCA9-D7EE-444F-85D8-FBE174D939DA}" destId="{0301264F-769F-490A-952F-FFF875F3419F}" srcOrd="5" destOrd="0" parTransId="{A793F054-A2CF-4F34-87CD-F2CCB2EA9F02}" sibTransId="{A14F293F-C44C-4675-82CD-28ED0A965472}"/>
    <dgm:cxn modelId="{453654BD-9EF3-4E37-8296-B943F550100F}" type="presOf" srcId="{D5C90459-DE16-4EDA-AF1F-5E07EDF1AAE3}" destId="{33485709-5EF3-4C60-9ED5-09FB410E6882}" srcOrd="0" destOrd="0" presId="urn:microsoft.com/office/officeart/2005/8/layout/default"/>
    <dgm:cxn modelId="{6D2B24BE-E4E6-4910-AE2C-5AE8078932AF}" type="presOf" srcId="{CFA0BCA9-D7EE-444F-85D8-FBE174D939DA}" destId="{17AFCD6A-7F2E-4A44-9FBD-681B9B1E4F8A}" srcOrd="0" destOrd="0" presId="urn:microsoft.com/office/officeart/2005/8/layout/default"/>
    <dgm:cxn modelId="{C3AE92BE-9281-4CB9-96B9-6049A60418A0}" srcId="{CFA0BCA9-D7EE-444F-85D8-FBE174D939DA}" destId="{A8F770B9-7B8F-4A44-AC34-168D4F4700DA}" srcOrd="3" destOrd="0" parTransId="{CB446305-9F47-4EA9-A434-D2C4F2C7BCE7}" sibTransId="{4E0000A5-DD2C-4F9D-8B75-D8653D3FC0E8}"/>
    <dgm:cxn modelId="{37696DE0-E4FC-4C1F-9474-7EDC14601B30}" srcId="{CFA0BCA9-D7EE-444F-85D8-FBE174D939DA}" destId="{153C63E7-5914-4A55-8B29-BDAA4F995B74}" srcOrd="8" destOrd="0" parTransId="{88D0F9AB-5BAD-4FB7-BC8A-7258DD6415B8}" sibTransId="{001B008C-E109-4BEF-BA88-82E55212C8C8}"/>
    <dgm:cxn modelId="{D3D7C2E0-9C32-4065-B91E-B520AD4FF0A8}" type="presOf" srcId="{BC347F7E-4B07-4504-A972-C025E16AF892}" destId="{17AFCD6A-7F2E-4A44-9FBD-681B9B1E4F8A}" srcOrd="0" destOrd="1" presId="urn:microsoft.com/office/officeart/2005/8/layout/default"/>
    <dgm:cxn modelId="{A6CCF3E4-7788-48D7-993F-77D33A343D1A}" type="presOf" srcId="{2A8817CA-80CF-4D91-9242-659B6DD27CBB}" destId="{17AFCD6A-7F2E-4A44-9FBD-681B9B1E4F8A}" srcOrd="0" destOrd="2" presId="urn:microsoft.com/office/officeart/2005/8/layout/default"/>
    <dgm:cxn modelId="{C7AE2EE6-7A08-4140-A619-6698F9A4E44D}" srcId="{D5C90459-DE16-4EDA-AF1F-5E07EDF1AAE3}" destId="{CFA0BCA9-D7EE-444F-85D8-FBE174D939DA}" srcOrd="0" destOrd="0" parTransId="{0CAEBDA5-F0AD-4742-9E2F-39882ED4DDFF}" sibTransId="{CB3BDFA5-1E9B-40BD-8909-FD7D59BFEDE7}"/>
    <dgm:cxn modelId="{EBAF80EB-D01F-4525-AD3E-A85BB8C37370}" srcId="{CFA0BCA9-D7EE-444F-85D8-FBE174D939DA}" destId="{CCB517C5-D928-4F57-9329-CA643FB407B2}" srcOrd="2" destOrd="0" parTransId="{C258785F-5B66-4A6F-B085-4AFB96B48DD2}" sibTransId="{C175D221-D661-4F79-8CE6-58E2FA296345}"/>
    <dgm:cxn modelId="{905B7AF4-5C5A-483B-8229-3E4FC809D2D0}" srcId="{CFA0BCA9-D7EE-444F-85D8-FBE174D939DA}" destId="{2A8817CA-80CF-4D91-9242-659B6DD27CBB}" srcOrd="1" destOrd="0" parTransId="{13C79848-1914-4B9E-A690-8CA60776FE9F}" sibTransId="{C335F8E6-8033-480D-8B89-FACE20994DFE}"/>
    <dgm:cxn modelId="{1F7A58F6-83CD-426C-AF97-0371E50F16A9}" srcId="{CFA0BCA9-D7EE-444F-85D8-FBE174D939DA}" destId="{62FE4786-11CD-4BB7-9DA5-12EE600DD30D}" srcOrd="7" destOrd="0" parTransId="{1D584779-CF7B-402D-80DB-8F8801A4AB63}" sibTransId="{21E07AA1-7D37-4C56-91CF-E33E05E933C9}"/>
    <dgm:cxn modelId="{683829F6-2E6D-4AD1-AB5F-8461870C914C}" type="presParOf" srcId="{33485709-5EF3-4C60-9ED5-09FB410E6882}" destId="{17AFCD6A-7F2E-4A44-9FBD-681B9B1E4F8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9D05E-A1D3-4C98-B733-1509CE340CAA}">
      <dsp:nvSpPr>
        <dsp:cNvPr id="0" name=""/>
        <dsp:cNvSpPr/>
      </dsp:nvSpPr>
      <dsp:spPr>
        <a:xfrm>
          <a:off x="1056965" y="2694"/>
          <a:ext cx="2131001" cy="12786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baseline="0" dirty="0"/>
            <a:t>Announcement of World War II</a:t>
          </a:r>
          <a:endParaRPr lang="en-US" sz="1800" kern="1200" dirty="0"/>
        </a:p>
      </dsp:txBody>
      <dsp:txXfrm>
        <a:off x="1056965" y="2694"/>
        <a:ext cx="2131001" cy="1278601"/>
      </dsp:txXfrm>
    </dsp:sp>
    <dsp:sp modelId="{91E73374-F1FC-4B28-9FE8-B4AD5C12BCD2}">
      <dsp:nvSpPr>
        <dsp:cNvPr id="0" name=""/>
        <dsp:cNvSpPr/>
      </dsp:nvSpPr>
      <dsp:spPr>
        <a:xfrm>
          <a:off x="3401067" y="2694"/>
          <a:ext cx="2131001" cy="1278601"/>
        </a:xfrm>
        <a:prstGeom prst="rect">
          <a:avLst/>
        </a:prstGeom>
        <a:solidFill>
          <a:schemeClr val="accent5">
            <a:hueOff val="-163653"/>
            <a:satOff val="15"/>
            <a:lumOff val="-1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baseline="0" dirty="0"/>
            <a:t>Evacuation – what they had to pack, why it happened, the effect on families </a:t>
          </a:r>
          <a:endParaRPr lang="en-US" sz="1800" kern="1200" dirty="0"/>
        </a:p>
      </dsp:txBody>
      <dsp:txXfrm>
        <a:off x="3401067" y="2694"/>
        <a:ext cx="2131001" cy="1278601"/>
      </dsp:txXfrm>
    </dsp:sp>
    <dsp:sp modelId="{5B4305EB-BCC5-4DF9-B677-E5B2913E4221}">
      <dsp:nvSpPr>
        <dsp:cNvPr id="0" name=""/>
        <dsp:cNvSpPr/>
      </dsp:nvSpPr>
      <dsp:spPr>
        <a:xfrm>
          <a:off x="5745169" y="2694"/>
          <a:ext cx="2131001" cy="1278601"/>
        </a:xfrm>
        <a:prstGeom prst="rect">
          <a:avLst/>
        </a:prstGeom>
        <a:solidFill>
          <a:schemeClr val="accent5">
            <a:hueOff val="-327306"/>
            <a:satOff val="30"/>
            <a:lumOff val="-2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baseline="0" dirty="0"/>
            <a:t>Propaganda</a:t>
          </a:r>
          <a:endParaRPr lang="en-US" sz="1800" kern="1200" dirty="0"/>
        </a:p>
      </dsp:txBody>
      <dsp:txXfrm>
        <a:off x="5745169" y="2694"/>
        <a:ext cx="2131001" cy="1278601"/>
      </dsp:txXfrm>
    </dsp:sp>
    <dsp:sp modelId="{FF18EFC2-F46C-4BC3-BE2B-E99A6B5E9418}">
      <dsp:nvSpPr>
        <dsp:cNvPr id="0" name=""/>
        <dsp:cNvSpPr/>
      </dsp:nvSpPr>
      <dsp:spPr>
        <a:xfrm>
          <a:off x="8089271" y="2694"/>
          <a:ext cx="2131001" cy="1278601"/>
        </a:xfrm>
        <a:prstGeom prst="rect">
          <a:avLst/>
        </a:prstGeom>
        <a:solidFill>
          <a:schemeClr val="accent5">
            <a:hueOff val="-490959"/>
            <a:satOff val="44"/>
            <a:lumOff val="-3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baseline="0" dirty="0">
              <a:latin typeface="Bembo"/>
            </a:rPr>
            <a:t>The Windrush</a:t>
          </a:r>
          <a:r>
            <a:rPr lang="en-GB" sz="1800" kern="1200" baseline="0" dirty="0"/>
            <a:t> generation </a:t>
          </a:r>
          <a:endParaRPr lang="en-US" sz="1800" kern="1200" dirty="0"/>
        </a:p>
      </dsp:txBody>
      <dsp:txXfrm>
        <a:off x="8089271" y="2694"/>
        <a:ext cx="2131001" cy="1278601"/>
      </dsp:txXfrm>
    </dsp:sp>
    <dsp:sp modelId="{CEC92671-7A66-41ED-9046-1B29B46E7435}">
      <dsp:nvSpPr>
        <dsp:cNvPr id="0" name=""/>
        <dsp:cNvSpPr/>
      </dsp:nvSpPr>
      <dsp:spPr>
        <a:xfrm>
          <a:off x="1056965" y="1494395"/>
          <a:ext cx="2131001" cy="1278601"/>
        </a:xfrm>
        <a:prstGeom prst="rect">
          <a:avLst/>
        </a:prstGeom>
        <a:solidFill>
          <a:schemeClr val="accent5">
            <a:hueOff val="-654611"/>
            <a:satOff val="59"/>
            <a:lumOff val="-4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baseline="0" dirty="0"/>
            <a:t>Anderson shelters</a:t>
          </a:r>
          <a:endParaRPr lang="en-US" sz="1800" kern="1200" dirty="0"/>
        </a:p>
      </dsp:txBody>
      <dsp:txXfrm>
        <a:off x="1056965" y="1494395"/>
        <a:ext cx="2131001" cy="1278601"/>
      </dsp:txXfrm>
    </dsp:sp>
    <dsp:sp modelId="{D63C7D4F-D785-4751-ADCF-2CFADCF5CB1E}">
      <dsp:nvSpPr>
        <dsp:cNvPr id="0" name=""/>
        <dsp:cNvSpPr/>
      </dsp:nvSpPr>
      <dsp:spPr>
        <a:xfrm>
          <a:off x="3401067" y="1494395"/>
          <a:ext cx="2131001" cy="1278601"/>
        </a:xfrm>
        <a:prstGeom prst="rect">
          <a:avLst/>
        </a:prstGeom>
        <a:solidFill>
          <a:schemeClr val="accent5">
            <a:hueOff val="-818264"/>
            <a:satOff val="74"/>
            <a:lumOff val="-5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baseline="0" dirty="0"/>
            <a:t>Timeline of WWII</a:t>
          </a:r>
          <a:endParaRPr lang="en-US" sz="1800" kern="1200" dirty="0"/>
        </a:p>
      </dsp:txBody>
      <dsp:txXfrm>
        <a:off x="3401067" y="1494395"/>
        <a:ext cx="2131001" cy="1278601"/>
      </dsp:txXfrm>
    </dsp:sp>
    <dsp:sp modelId="{4B884F66-24B4-46AB-B2B6-EE3F97F4C617}">
      <dsp:nvSpPr>
        <dsp:cNvPr id="0" name=""/>
        <dsp:cNvSpPr/>
      </dsp:nvSpPr>
      <dsp:spPr>
        <a:xfrm>
          <a:off x="5745169" y="1494395"/>
          <a:ext cx="2131001" cy="1278601"/>
        </a:xfrm>
        <a:prstGeom prst="rect">
          <a:avLst/>
        </a:prstGeom>
        <a:solidFill>
          <a:schemeClr val="accent5">
            <a:hueOff val="-981917"/>
            <a:satOff val="89"/>
            <a:lumOff val="-6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baseline="0" dirty="0"/>
            <a:t>Battle of Britain </a:t>
          </a:r>
          <a:endParaRPr lang="en-US" sz="1800" kern="1200" dirty="0"/>
        </a:p>
      </dsp:txBody>
      <dsp:txXfrm>
        <a:off x="5745169" y="1494395"/>
        <a:ext cx="2131001" cy="1278601"/>
      </dsp:txXfrm>
    </dsp:sp>
    <dsp:sp modelId="{2E1A153F-A470-43B1-84BB-9062757AA4F6}">
      <dsp:nvSpPr>
        <dsp:cNvPr id="0" name=""/>
        <dsp:cNvSpPr/>
      </dsp:nvSpPr>
      <dsp:spPr>
        <a:xfrm>
          <a:off x="8089271" y="1494395"/>
          <a:ext cx="2131001" cy="1278601"/>
        </a:xfrm>
        <a:prstGeom prst="rect">
          <a:avLst/>
        </a:prstGeom>
        <a:solidFill>
          <a:schemeClr val="accent5">
            <a:hueOff val="-1145570"/>
            <a:satOff val="104"/>
            <a:lumOff val="-7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baseline="0" dirty="0"/>
            <a:t>Women in War  </a:t>
          </a:r>
          <a:endParaRPr lang="en-US" sz="1800" kern="1200" dirty="0"/>
        </a:p>
      </dsp:txBody>
      <dsp:txXfrm>
        <a:off x="8089271" y="1494395"/>
        <a:ext cx="2131001" cy="1278601"/>
      </dsp:txXfrm>
    </dsp:sp>
    <dsp:sp modelId="{CD21D82E-6CDC-4A86-8426-FED90F7C6CDC}">
      <dsp:nvSpPr>
        <dsp:cNvPr id="0" name=""/>
        <dsp:cNvSpPr/>
      </dsp:nvSpPr>
      <dsp:spPr>
        <a:xfrm>
          <a:off x="1056965" y="2986097"/>
          <a:ext cx="2131001" cy="1278601"/>
        </a:xfrm>
        <a:prstGeom prst="rect">
          <a:avLst/>
        </a:prstGeom>
        <a:solidFill>
          <a:schemeClr val="accent5">
            <a:hueOff val="-1309223"/>
            <a:satOff val="119"/>
            <a:lumOff val="-8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baseline="0" dirty="0"/>
            <a:t>Look at Paul Nash as a wartime artist </a:t>
          </a:r>
          <a:endParaRPr lang="en-US" sz="1800" kern="1200" dirty="0"/>
        </a:p>
      </dsp:txBody>
      <dsp:txXfrm>
        <a:off x="1056965" y="2986097"/>
        <a:ext cx="2131001" cy="1278601"/>
      </dsp:txXfrm>
    </dsp:sp>
    <dsp:sp modelId="{00C5C573-FDF6-479B-B808-2B506CC15460}">
      <dsp:nvSpPr>
        <dsp:cNvPr id="0" name=""/>
        <dsp:cNvSpPr/>
      </dsp:nvSpPr>
      <dsp:spPr>
        <a:xfrm>
          <a:off x="3401067" y="2986097"/>
          <a:ext cx="2131001" cy="1278601"/>
        </a:xfrm>
        <a:prstGeom prst="rect">
          <a:avLst/>
        </a:prstGeom>
        <a:solidFill>
          <a:schemeClr val="accent5">
            <a:hueOff val="-1472876"/>
            <a:satOff val="133"/>
            <a:lumOff val="-9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baseline="0" dirty="0"/>
            <a:t>Rationing during World War II</a:t>
          </a:r>
          <a:endParaRPr lang="en-US" sz="1800" kern="1200" dirty="0"/>
        </a:p>
      </dsp:txBody>
      <dsp:txXfrm>
        <a:off x="3401067" y="2986097"/>
        <a:ext cx="2131001" cy="1278601"/>
      </dsp:txXfrm>
    </dsp:sp>
    <dsp:sp modelId="{1C0224EE-D712-4C78-B968-DD9ADEF813DB}">
      <dsp:nvSpPr>
        <dsp:cNvPr id="0" name=""/>
        <dsp:cNvSpPr/>
      </dsp:nvSpPr>
      <dsp:spPr>
        <a:xfrm>
          <a:off x="5745169" y="2986097"/>
          <a:ext cx="2131001" cy="1278601"/>
        </a:xfrm>
        <a:prstGeom prst="rect">
          <a:avLst/>
        </a:prstGeom>
        <a:solidFill>
          <a:schemeClr val="accent5">
            <a:hueOff val="-1636528"/>
            <a:satOff val="148"/>
            <a:lumOff val="-10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baseline="0" dirty="0"/>
            <a:t>A local area effected by World War II</a:t>
          </a:r>
          <a:endParaRPr lang="en-US" sz="1800" kern="1200" dirty="0"/>
        </a:p>
      </dsp:txBody>
      <dsp:txXfrm>
        <a:off x="5745169" y="2986097"/>
        <a:ext cx="2131001" cy="1278601"/>
      </dsp:txXfrm>
    </dsp:sp>
    <dsp:sp modelId="{D36C38B3-8C3F-4975-A9AE-7F04FF166F38}">
      <dsp:nvSpPr>
        <dsp:cNvPr id="0" name=""/>
        <dsp:cNvSpPr/>
      </dsp:nvSpPr>
      <dsp:spPr>
        <a:xfrm>
          <a:off x="8089271" y="2986097"/>
          <a:ext cx="2131001" cy="1278601"/>
        </a:xfrm>
        <a:prstGeom prst="rect">
          <a:avLst/>
        </a:prstGeom>
        <a:solidFill>
          <a:schemeClr val="accent5">
            <a:hueOff val="-1800181"/>
            <a:satOff val="163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baseline="0" dirty="0"/>
            <a:t>VE Day celebrations </a:t>
          </a:r>
          <a:endParaRPr lang="en-US" sz="1800" kern="1200" dirty="0"/>
        </a:p>
      </dsp:txBody>
      <dsp:txXfrm>
        <a:off x="8089271" y="2986097"/>
        <a:ext cx="2131001" cy="1278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FCD6A-7F2E-4A44-9FBD-681B9B1E4F8A}">
      <dsp:nvSpPr>
        <dsp:cNvPr id="0" name=""/>
        <dsp:cNvSpPr/>
      </dsp:nvSpPr>
      <dsp:spPr>
        <a:xfrm>
          <a:off x="2129705" y="1715"/>
          <a:ext cx="7440736" cy="44644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1" kern="1200" dirty="0"/>
            <a:t>Book study: Letters from the Lighthouse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To </a:t>
          </a:r>
          <a:r>
            <a:rPr lang="en-US" sz="2100" kern="1200" dirty="0" err="1"/>
            <a:t>empathise</a:t>
          </a:r>
          <a:r>
            <a:rPr lang="en-US" sz="2100" kern="1200" dirty="0"/>
            <a:t> with characters and explore their experiences during WWII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To enjoy the story and discuss its meanings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To explore events through role play and writing in role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To be able to write from the perspective of a character in a story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Discussion writing – arguments for and against decisions made by characters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/>
            <a:t>Diary entries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/>
            <a:t>Letter writing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Historical recounts / news reports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Descriptive writing (settings, moods, emotions)</a:t>
          </a:r>
        </a:p>
      </dsp:txBody>
      <dsp:txXfrm>
        <a:off x="2129705" y="1715"/>
        <a:ext cx="7440736" cy="44644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9T16:35:39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9T16:36:01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9T16:36:32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09T16:42:06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A96C9-0FCA-4FE1-B1C9-14301D3F09AB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B9381-3B17-4654-8C7C-FEEF7246EF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542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B9381-3B17-4654-8C7C-FEEF7246EFF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65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B9381-3B17-4654-8C7C-FEEF7246EFF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465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B9381-3B17-4654-8C7C-FEEF7246EFF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74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purpose of using CGP books for </a:t>
            </a:r>
            <a:r>
              <a:rPr lang="en-US" dirty="0" err="1"/>
              <a:t>maths</a:t>
            </a:r>
            <a:r>
              <a:rPr lang="en-US" dirty="0"/>
              <a:t> home learning is not to add pressure, but to help children feel confident and capable ahead of SATs.</a:t>
            </a:r>
          </a:p>
          <a:p>
            <a:r>
              <a:rPr lang="en-US" dirty="0"/>
              <a:t>The questions are similar in style to what children will see in the SATs, so they become familiar with the layout and expectations over time.</a:t>
            </a:r>
          </a:p>
          <a:p>
            <a:r>
              <a:rPr lang="en-US" dirty="0"/>
              <a:t>Having the answers in the back encourages children to check their own work, spot mistakes, and learn from them — which is a really important skill.</a:t>
            </a:r>
          </a:p>
          <a:p>
            <a:r>
              <a:rPr lang="en-US" dirty="0"/>
              <a:t>Children are always welcome to bring their book into school, and I will have an open time where they can come and ask for help, go through answers, or talk through anything they find tricky.</a:t>
            </a:r>
          </a:p>
          <a:p>
            <a:r>
              <a:rPr lang="en-US" dirty="0"/>
              <a:t>This approach helps children feel supported, independent, and prepared, rather than anxious about SATs.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B9381-3B17-4654-8C7C-FEEF7246EFF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892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purpose of using CGP books for </a:t>
            </a:r>
            <a:r>
              <a:rPr lang="en-US" dirty="0" err="1"/>
              <a:t>maths</a:t>
            </a:r>
            <a:r>
              <a:rPr lang="en-US" dirty="0"/>
              <a:t> home learning is not to add pressure, but to help children feel confident and capable ahead of SATs.</a:t>
            </a:r>
          </a:p>
          <a:p>
            <a:r>
              <a:rPr lang="en-US" dirty="0"/>
              <a:t>The questions are similar in style to what children will see in the SATs, so they become familiar with the layout and expectations over time.</a:t>
            </a:r>
          </a:p>
          <a:p>
            <a:r>
              <a:rPr lang="en-US" dirty="0"/>
              <a:t>Having the answers in the back encourages children to check their own work, spot mistakes, and learn from them — which is a really important skill.</a:t>
            </a:r>
          </a:p>
          <a:p>
            <a:r>
              <a:rPr lang="en-US" dirty="0"/>
              <a:t>Children are always welcome to bring their book into school, and I will have an open time where they can come and ask for help, go through answers, or talk through anything they find tricky.</a:t>
            </a:r>
          </a:p>
          <a:p>
            <a:r>
              <a:rPr lang="en-US" dirty="0"/>
              <a:t>This approach helps children feel supported, independent, and prepared, rather than anxious about SATs.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B9381-3B17-4654-8C7C-FEEF7246EFF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337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purpose of using CGP books for </a:t>
            </a:r>
            <a:r>
              <a:rPr lang="en-US" dirty="0" err="1"/>
              <a:t>maths</a:t>
            </a:r>
            <a:r>
              <a:rPr lang="en-US" dirty="0"/>
              <a:t> home learning is not to add pressure, but to help children feel confident and capable ahead of SATs.</a:t>
            </a:r>
          </a:p>
          <a:p>
            <a:r>
              <a:rPr lang="en-US" dirty="0"/>
              <a:t>The questions are similar in style to what children will see in the SATs, so they become familiar with the layout and expectations over time.</a:t>
            </a:r>
          </a:p>
          <a:p>
            <a:r>
              <a:rPr lang="en-US" dirty="0"/>
              <a:t>Having the answers in the back encourages children to check their own work, spot mistakes, and learn from them — which is a really important skill.</a:t>
            </a:r>
          </a:p>
          <a:p>
            <a:r>
              <a:rPr lang="en-US" dirty="0"/>
              <a:t>Children are always welcome to bring their book into school, and I will have an open time where they can come and ask for help, go through answers, or talk through anything they find tricky.</a:t>
            </a:r>
          </a:p>
          <a:p>
            <a:r>
              <a:rPr lang="en-US" dirty="0"/>
              <a:t>This approach helps children feel supported, independent, and prepared, rather than anxious about SATs.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B9381-3B17-4654-8C7C-FEEF7246EFF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870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January 14,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20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January 14, 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82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January 14, 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41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January 14, 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77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January 14,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1496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January 14,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71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C6E3-6B76-4F2D-97CC-E8B92535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B720C-0417-4857-96DB-ABBD0B122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24CDB-185C-4254-8ED4-E5C2086EB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DD368-6DBC-45CB-80C8-97060A18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9FE74-6212-4D92-9932-D66EF892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7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C6E3-6B76-4F2D-97CC-E8B92535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B720C-0417-4857-96DB-ABBD0B122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24CDB-185C-4254-8ED4-E5C2086EB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DD368-6DBC-45CB-80C8-97060A18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9FE74-6212-4D92-9932-D66EF892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3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C6E3-6B76-4F2D-97CC-E8B92535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B720C-0417-4857-96DB-ABBD0B122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24CDB-185C-4254-8ED4-E5C2086EB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4534-9969-4CB2-9ABD-C21CB6C0DCA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DD368-6DBC-45CB-80C8-97060A18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9FE74-6212-4D92-9932-D66EF892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85E3-51D0-49B5-A3F2-7F4742E7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2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January 14,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January 14,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0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January 14, 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74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January 14, 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254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January 14, 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241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customXml" Target="../ink/ink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January 14, 2026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659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21" r:id="rId10"/>
    <p:sldLayoutId id="2147483717" r:id="rId11"/>
    <p:sldLayoutId id="2147483718" r:id="rId12"/>
    <p:sldLayoutId id="2147483719" r:id="rId13"/>
    <p:sldLayoutId id="2147483720" r:id="rId14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playing-ball-kids-boy-girl-31339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F5E2EB-31BC-4901-AC13-357040587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43" b="13337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58" name="Freeform: Shape 57">
            <a:extLst>
              <a:ext uri="{FF2B5EF4-FFF2-40B4-BE49-F238E27FC236}">
                <a16:creationId xmlns:a16="http://schemas.microsoft.com/office/drawing/2014/main" id="{F6EE1C8D-9233-4EBC-9B68-862FDCA26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06504"/>
            <a:ext cx="12192002" cy="1951997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2192002" h="2122526">
                <a:moveTo>
                  <a:pt x="5626960" y="0"/>
                </a:moveTo>
                <a:lnTo>
                  <a:pt x="5758918" y="1023"/>
                </a:lnTo>
                <a:lnTo>
                  <a:pt x="5957375" y="16715"/>
                </a:lnTo>
                <a:cubicBezTo>
                  <a:pt x="5970127" y="20033"/>
                  <a:pt x="5998679" y="20946"/>
                  <a:pt x="6010090" y="20359"/>
                </a:cubicBezTo>
                <a:lnTo>
                  <a:pt x="6041282" y="15266"/>
                </a:lnTo>
                <a:lnTo>
                  <a:pt x="6048637" y="6917"/>
                </a:lnTo>
                <a:lnTo>
                  <a:pt x="6068529" y="7600"/>
                </a:lnTo>
                <a:lnTo>
                  <a:pt x="6073847" y="6063"/>
                </a:lnTo>
                <a:cubicBezTo>
                  <a:pt x="6090539" y="9219"/>
                  <a:pt x="6128055" y="22767"/>
                  <a:pt x="6168673" y="26525"/>
                </a:cubicBezTo>
                <a:cubicBezTo>
                  <a:pt x="6209291" y="30283"/>
                  <a:pt x="6297550" y="13090"/>
                  <a:pt x="6317559" y="28612"/>
                </a:cubicBezTo>
                <a:cubicBezTo>
                  <a:pt x="6409695" y="55045"/>
                  <a:pt x="6472153" y="31322"/>
                  <a:pt x="6549454" y="75412"/>
                </a:cubicBezTo>
                <a:cubicBezTo>
                  <a:pt x="6628105" y="80632"/>
                  <a:pt x="6649105" y="94733"/>
                  <a:pt x="6708221" y="104188"/>
                </a:cubicBezTo>
                <a:cubicBezTo>
                  <a:pt x="6787988" y="118277"/>
                  <a:pt x="6871921" y="137351"/>
                  <a:pt x="6904145" y="132143"/>
                </a:cubicBezTo>
                <a:cubicBezTo>
                  <a:pt x="6943644" y="126545"/>
                  <a:pt x="6937527" y="150711"/>
                  <a:pt x="7018495" y="161649"/>
                </a:cubicBezTo>
                <a:cubicBezTo>
                  <a:pt x="7050188" y="159320"/>
                  <a:pt x="7061147" y="160297"/>
                  <a:pt x="7096987" y="161275"/>
                </a:cubicBezTo>
                <a:lnTo>
                  <a:pt x="7170807" y="173503"/>
                </a:lnTo>
                <a:cubicBezTo>
                  <a:pt x="7184505" y="172489"/>
                  <a:pt x="7192111" y="174628"/>
                  <a:pt x="7197003" y="178151"/>
                </a:cubicBezTo>
                <a:lnTo>
                  <a:pt x="7201101" y="183509"/>
                </a:lnTo>
                <a:lnTo>
                  <a:pt x="7218559" y="188059"/>
                </a:lnTo>
                <a:lnTo>
                  <a:pt x="7310852" y="213308"/>
                </a:lnTo>
                <a:lnTo>
                  <a:pt x="7312179" y="211866"/>
                </a:lnTo>
                <a:cubicBezTo>
                  <a:pt x="7333989" y="206326"/>
                  <a:pt x="7374788" y="205221"/>
                  <a:pt x="7405390" y="202271"/>
                </a:cubicBezTo>
                <a:cubicBezTo>
                  <a:pt x="7422527" y="207464"/>
                  <a:pt x="7476985" y="190048"/>
                  <a:pt x="7495794" y="194166"/>
                </a:cubicBezTo>
                <a:lnTo>
                  <a:pt x="7507039" y="196118"/>
                </a:lnTo>
                <a:lnTo>
                  <a:pt x="7507411" y="195791"/>
                </a:lnTo>
                <a:cubicBezTo>
                  <a:pt x="7510172" y="195437"/>
                  <a:pt x="7513992" y="195787"/>
                  <a:pt x="7519570" y="197126"/>
                </a:cubicBezTo>
                <a:lnTo>
                  <a:pt x="7527542" y="199679"/>
                </a:lnTo>
                <a:lnTo>
                  <a:pt x="7614346" y="205507"/>
                </a:lnTo>
                <a:lnTo>
                  <a:pt x="7718744" y="202036"/>
                </a:lnTo>
                <a:cubicBezTo>
                  <a:pt x="7780965" y="210608"/>
                  <a:pt x="7835119" y="212839"/>
                  <a:pt x="7905407" y="227751"/>
                </a:cubicBezTo>
                <a:cubicBezTo>
                  <a:pt x="7967070" y="225346"/>
                  <a:pt x="8025467" y="246582"/>
                  <a:pt x="8090271" y="269724"/>
                </a:cubicBezTo>
                <a:cubicBezTo>
                  <a:pt x="8147130" y="284670"/>
                  <a:pt x="8181827" y="318792"/>
                  <a:pt x="8245834" y="315885"/>
                </a:cubicBezTo>
                <a:cubicBezTo>
                  <a:pt x="8246647" y="320745"/>
                  <a:pt x="8248859" y="325027"/>
                  <a:pt x="8252033" y="328877"/>
                </a:cubicBezTo>
                <a:lnTo>
                  <a:pt x="8263376" y="338720"/>
                </a:lnTo>
                <a:lnTo>
                  <a:pt x="8266075" y="338490"/>
                </a:lnTo>
                <a:cubicBezTo>
                  <a:pt x="8276151" y="339772"/>
                  <a:pt x="8280845" y="342420"/>
                  <a:pt x="8283149" y="345665"/>
                </a:cubicBezTo>
                <a:lnTo>
                  <a:pt x="8284276" y="350108"/>
                </a:lnTo>
                <a:lnTo>
                  <a:pt x="8295173" y="355931"/>
                </a:lnTo>
                <a:lnTo>
                  <a:pt x="8314432" y="369826"/>
                </a:lnTo>
                <a:lnTo>
                  <a:pt x="8320104" y="370152"/>
                </a:lnTo>
                <a:lnTo>
                  <a:pt x="8352372" y="387570"/>
                </a:lnTo>
                <a:lnTo>
                  <a:pt x="8353799" y="386730"/>
                </a:lnTo>
                <a:cubicBezTo>
                  <a:pt x="8357733" y="385247"/>
                  <a:pt x="8362024" y="384899"/>
                  <a:pt x="8367182" y="386924"/>
                </a:cubicBezTo>
                <a:lnTo>
                  <a:pt x="8490249" y="400966"/>
                </a:lnTo>
                <a:lnTo>
                  <a:pt x="8497594" y="404016"/>
                </a:lnTo>
                <a:lnTo>
                  <a:pt x="8497968" y="403837"/>
                </a:lnTo>
                <a:cubicBezTo>
                  <a:pt x="8500048" y="403987"/>
                  <a:pt x="8502649" y="404798"/>
                  <a:pt x="8506167" y="406575"/>
                </a:cubicBezTo>
                <a:lnTo>
                  <a:pt x="8510983" y="409576"/>
                </a:lnTo>
                <a:lnTo>
                  <a:pt x="8525230" y="415491"/>
                </a:lnTo>
                <a:lnTo>
                  <a:pt x="8596071" y="400649"/>
                </a:lnTo>
                <a:cubicBezTo>
                  <a:pt x="8639145" y="406126"/>
                  <a:pt x="8671609" y="389686"/>
                  <a:pt x="8707847" y="409221"/>
                </a:cubicBezTo>
                <a:cubicBezTo>
                  <a:pt x="8748197" y="414263"/>
                  <a:pt x="8719822" y="400602"/>
                  <a:pt x="8752444" y="411322"/>
                </a:cubicBezTo>
                <a:cubicBezTo>
                  <a:pt x="8789303" y="414879"/>
                  <a:pt x="8898034" y="429534"/>
                  <a:pt x="8928988" y="430554"/>
                </a:cubicBezTo>
                <a:cubicBezTo>
                  <a:pt x="8955520" y="410467"/>
                  <a:pt x="8954693" y="419415"/>
                  <a:pt x="8963048" y="427366"/>
                </a:cubicBezTo>
                <a:lnTo>
                  <a:pt x="8968011" y="425141"/>
                </a:lnTo>
                <a:lnTo>
                  <a:pt x="8974337" y="424441"/>
                </a:lnTo>
                <a:lnTo>
                  <a:pt x="8990394" y="427667"/>
                </a:lnTo>
                <a:lnTo>
                  <a:pt x="8996232" y="429728"/>
                </a:lnTo>
                <a:cubicBezTo>
                  <a:pt x="9000327" y="430831"/>
                  <a:pt x="9003146" y="431159"/>
                  <a:pt x="9005201" y="430939"/>
                </a:cubicBezTo>
                <a:lnTo>
                  <a:pt x="9005486" y="430699"/>
                </a:lnTo>
                <a:lnTo>
                  <a:pt x="9053453" y="433984"/>
                </a:lnTo>
                <a:cubicBezTo>
                  <a:pt x="9068117" y="420419"/>
                  <a:pt x="9112391" y="454853"/>
                  <a:pt x="9113812" y="425670"/>
                </a:cubicBezTo>
                <a:cubicBezTo>
                  <a:pt x="9130955" y="430499"/>
                  <a:pt x="9138865" y="443788"/>
                  <a:pt x="9137318" y="424304"/>
                </a:cubicBezTo>
                <a:cubicBezTo>
                  <a:pt x="9143084" y="425358"/>
                  <a:pt x="9147048" y="424266"/>
                  <a:pt x="9150210" y="422135"/>
                </a:cubicBezTo>
                <a:lnTo>
                  <a:pt x="9151232" y="421070"/>
                </a:lnTo>
                <a:lnTo>
                  <a:pt x="9189246" y="432272"/>
                </a:lnTo>
                <a:lnTo>
                  <a:pt x="9194810" y="441511"/>
                </a:lnTo>
                <a:lnTo>
                  <a:pt x="9231370" y="451590"/>
                </a:lnTo>
                <a:lnTo>
                  <a:pt x="9343052" y="503495"/>
                </a:lnTo>
                <a:cubicBezTo>
                  <a:pt x="9415432" y="508795"/>
                  <a:pt x="9518955" y="534921"/>
                  <a:pt x="9584507" y="549197"/>
                </a:cubicBezTo>
                <a:cubicBezTo>
                  <a:pt x="9602038" y="561809"/>
                  <a:pt x="9675059" y="570203"/>
                  <a:pt x="9728309" y="560617"/>
                </a:cubicBezTo>
                <a:lnTo>
                  <a:pt x="9847792" y="580824"/>
                </a:lnTo>
                <a:cubicBezTo>
                  <a:pt x="9888744" y="590649"/>
                  <a:pt x="9918983" y="587450"/>
                  <a:pt x="9960019" y="587592"/>
                </a:cubicBezTo>
                <a:cubicBezTo>
                  <a:pt x="9984397" y="592516"/>
                  <a:pt x="9998461" y="593006"/>
                  <a:pt x="10039240" y="603107"/>
                </a:cubicBezTo>
                <a:cubicBezTo>
                  <a:pt x="10046863" y="602184"/>
                  <a:pt x="10074570" y="603512"/>
                  <a:pt x="10082169" y="601443"/>
                </a:cubicBezTo>
                <a:lnTo>
                  <a:pt x="10126500" y="603538"/>
                </a:lnTo>
                <a:lnTo>
                  <a:pt x="10261101" y="615053"/>
                </a:lnTo>
                <a:cubicBezTo>
                  <a:pt x="10274744" y="622448"/>
                  <a:pt x="10323589" y="631514"/>
                  <a:pt x="10336855" y="624804"/>
                </a:cubicBezTo>
                <a:cubicBezTo>
                  <a:pt x="10347867" y="624959"/>
                  <a:pt x="10374830" y="633622"/>
                  <a:pt x="10383868" y="625415"/>
                </a:cubicBezTo>
                <a:cubicBezTo>
                  <a:pt x="10409284" y="632493"/>
                  <a:pt x="10436539" y="633300"/>
                  <a:pt x="10445984" y="629262"/>
                </a:cubicBezTo>
                <a:cubicBezTo>
                  <a:pt x="10473833" y="619395"/>
                  <a:pt x="10495464" y="632839"/>
                  <a:pt x="10519280" y="631320"/>
                </a:cubicBezTo>
                <a:cubicBezTo>
                  <a:pt x="10558606" y="636140"/>
                  <a:pt x="10616449" y="646751"/>
                  <a:pt x="10644619" y="651566"/>
                </a:cubicBezTo>
                <a:cubicBezTo>
                  <a:pt x="10707078" y="667239"/>
                  <a:pt x="10806649" y="700317"/>
                  <a:pt x="10857724" y="712684"/>
                </a:cubicBezTo>
                <a:cubicBezTo>
                  <a:pt x="10915291" y="725495"/>
                  <a:pt x="10885368" y="688933"/>
                  <a:pt x="10951063" y="725767"/>
                </a:cubicBezTo>
                <a:cubicBezTo>
                  <a:pt x="10982008" y="727705"/>
                  <a:pt x="11007787" y="723528"/>
                  <a:pt x="11030956" y="721011"/>
                </a:cubicBezTo>
                <a:cubicBezTo>
                  <a:pt x="11029909" y="706023"/>
                  <a:pt x="11057496" y="724188"/>
                  <a:pt x="11085938" y="723892"/>
                </a:cubicBezTo>
                <a:cubicBezTo>
                  <a:pt x="11102606" y="725362"/>
                  <a:pt x="11125909" y="729502"/>
                  <a:pt x="11143411" y="733141"/>
                </a:cubicBezTo>
                <a:cubicBezTo>
                  <a:pt x="11171652" y="736317"/>
                  <a:pt x="11164089" y="762276"/>
                  <a:pt x="11195087" y="732494"/>
                </a:cubicBezTo>
                <a:cubicBezTo>
                  <a:pt x="11221976" y="745071"/>
                  <a:pt x="11231916" y="754905"/>
                  <a:pt x="11273972" y="753513"/>
                </a:cubicBezTo>
                <a:cubicBezTo>
                  <a:pt x="11288331" y="764337"/>
                  <a:pt x="11354320" y="819231"/>
                  <a:pt x="11369715" y="813181"/>
                </a:cubicBezTo>
                <a:cubicBezTo>
                  <a:pt x="11408024" y="821140"/>
                  <a:pt x="11417570" y="873027"/>
                  <a:pt x="11462695" y="874654"/>
                </a:cubicBezTo>
                <a:cubicBezTo>
                  <a:pt x="11507338" y="891120"/>
                  <a:pt x="11468277" y="926374"/>
                  <a:pt x="11516473" y="928206"/>
                </a:cubicBezTo>
                <a:lnTo>
                  <a:pt x="11585369" y="1004898"/>
                </a:lnTo>
                <a:cubicBezTo>
                  <a:pt x="11627915" y="1047460"/>
                  <a:pt x="11688670" y="1023969"/>
                  <a:pt x="11712382" y="1047864"/>
                </a:cubicBezTo>
                <a:cubicBezTo>
                  <a:pt x="11736094" y="1071759"/>
                  <a:pt x="11860362" y="1135225"/>
                  <a:pt x="11894613" y="1148265"/>
                </a:cubicBezTo>
                <a:cubicBezTo>
                  <a:pt x="11928864" y="1161305"/>
                  <a:pt x="11872782" y="1124390"/>
                  <a:pt x="11917888" y="1126105"/>
                </a:cubicBezTo>
                <a:cubicBezTo>
                  <a:pt x="11967364" y="1138091"/>
                  <a:pt x="11978191" y="1115038"/>
                  <a:pt x="12080164" y="1090885"/>
                </a:cubicBezTo>
                <a:cubicBezTo>
                  <a:pt x="12093592" y="1092452"/>
                  <a:pt x="12126659" y="1037250"/>
                  <a:pt x="12140863" y="1035036"/>
                </a:cubicBezTo>
                <a:lnTo>
                  <a:pt x="12192002" y="1015838"/>
                </a:lnTo>
                <a:lnTo>
                  <a:pt x="12192002" y="1955549"/>
                </a:lnTo>
                <a:lnTo>
                  <a:pt x="12192000" y="1955549"/>
                </a:lnTo>
                <a:lnTo>
                  <a:pt x="12192000" y="2122526"/>
                </a:lnTo>
                <a:lnTo>
                  <a:pt x="0" y="2122526"/>
                </a:lnTo>
                <a:lnTo>
                  <a:pt x="0" y="1348327"/>
                </a:lnTo>
                <a:lnTo>
                  <a:pt x="2" y="1348327"/>
                </a:lnTo>
                <a:lnTo>
                  <a:pt x="2" y="592017"/>
                </a:lnTo>
                <a:lnTo>
                  <a:pt x="15526" y="586548"/>
                </a:lnTo>
                <a:cubicBezTo>
                  <a:pt x="35255" y="585160"/>
                  <a:pt x="72229" y="592802"/>
                  <a:pt x="118381" y="583692"/>
                </a:cubicBezTo>
                <a:lnTo>
                  <a:pt x="292435" y="531887"/>
                </a:lnTo>
                <a:cubicBezTo>
                  <a:pt x="333820" y="524854"/>
                  <a:pt x="366418" y="510849"/>
                  <a:pt x="404015" y="511191"/>
                </a:cubicBezTo>
                <a:cubicBezTo>
                  <a:pt x="415660" y="502454"/>
                  <a:pt x="428065" y="497716"/>
                  <a:pt x="445099" y="505368"/>
                </a:cubicBezTo>
                <a:cubicBezTo>
                  <a:pt x="473049" y="498059"/>
                  <a:pt x="549479" y="473644"/>
                  <a:pt x="571717" y="467338"/>
                </a:cubicBezTo>
                <a:lnTo>
                  <a:pt x="578535" y="467527"/>
                </a:lnTo>
                <a:cubicBezTo>
                  <a:pt x="582714" y="467117"/>
                  <a:pt x="586282" y="465474"/>
                  <a:pt x="596792" y="464875"/>
                </a:cubicBezTo>
                <a:cubicBezTo>
                  <a:pt x="618517" y="457289"/>
                  <a:pt x="688384" y="430106"/>
                  <a:pt x="708875" y="422017"/>
                </a:cubicBezTo>
                <a:cubicBezTo>
                  <a:pt x="714996" y="421315"/>
                  <a:pt x="718074" y="419183"/>
                  <a:pt x="719742" y="416340"/>
                </a:cubicBezTo>
                <a:cubicBezTo>
                  <a:pt x="719843" y="415919"/>
                  <a:pt x="719947" y="415498"/>
                  <a:pt x="720047" y="415078"/>
                </a:cubicBezTo>
                <a:lnTo>
                  <a:pt x="763053" y="414307"/>
                </a:lnTo>
                <a:lnTo>
                  <a:pt x="767901" y="412086"/>
                </a:lnTo>
                <a:lnTo>
                  <a:pt x="797041" y="414293"/>
                </a:lnTo>
                <a:lnTo>
                  <a:pt x="811506" y="413988"/>
                </a:lnTo>
                <a:lnTo>
                  <a:pt x="816809" y="416882"/>
                </a:lnTo>
                <a:cubicBezTo>
                  <a:pt x="821862" y="418352"/>
                  <a:pt x="828232" y="418327"/>
                  <a:pt x="837540" y="414918"/>
                </a:cubicBezTo>
                <a:lnTo>
                  <a:pt x="858269" y="416131"/>
                </a:lnTo>
                <a:cubicBezTo>
                  <a:pt x="864622" y="417683"/>
                  <a:pt x="943264" y="400945"/>
                  <a:pt x="948732" y="404293"/>
                </a:cubicBezTo>
                <a:cubicBezTo>
                  <a:pt x="1007438" y="402718"/>
                  <a:pt x="1078958" y="412604"/>
                  <a:pt x="1149979" y="406698"/>
                </a:cubicBezTo>
                <a:cubicBezTo>
                  <a:pt x="1264076" y="391985"/>
                  <a:pt x="1418281" y="371972"/>
                  <a:pt x="1496110" y="357263"/>
                </a:cubicBezTo>
                <a:cubicBezTo>
                  <a:pt x="1524373" y="323194"/>
                  <a:pt x="1569686" y="343349"/>
                  <a:pt x="1608669" y="331673"/>
                </a:cubicBezTo>
                <a:cubicBezTo>
                  <a:pt x="1628634" y="319376"/>
                  <a:pt x="1652708" y="325981"/>
                  <a:pt x="1675071" y="324776"/>
                </a:cubicBezTo>
                <a:cubicBezTo>
                  <a:pt x="1696661" y="320902"/>
                  <a:pt x="1719608" y="311993"/>
                  <a:pt x="1738204" y="308427"/>
                </a:cubicBezTo>
                <a:lnTo>
                  <a:pt x="1786655" y="303376"/>
                </a:lnTo>
                <a:cubicBezTo>
                  <a:pt x="1814690" y="308462"/>
                  <a:pt x="1843563" y="316239"/>
                  <a:pt x="1873080" y="330998"/>
                </a:cubicBezTo>
                <a:cubicBezTo>
                  <a:pt x="1885328" y="340074"/>
                  <a:pt x="1907076" y="340787"/>
                  <a:pt x="1921650" y="332593"/>
                </a:cubicBezTo>
                <a:cubicBezTo>
                  <a:pt x="1924160" y="331181"/>
                  <a:pt x="1926358" y="329554"/>
                  <a:pt x="1928172" y="327762"/>
                </a:cubicBezTo>
                <a:cubicBezTo>
                  <a:pt x="1964849" y="349443"/>
                  <a:pt x="1978703" y="334060"/>
                  <a:pt x="1997356" y="349707"/>
                </a:cubicBezTo>
                <a:cubicBezTo>
                  <a:pt x="2045552" y="350382"/>
                  <a:pt x="2077539" y="328078"/>
                  <a:pt x="2094665" y="341687"/>
                </a:cubicBezTo>
                <a:cubicBezTo>
                  <a:pt x="2129868" y="337565"/>
                  <a:pt x="2171836" y="328633"/>
                  <a:pt x="2208578" y="324976"/>
                </a:cubicBezTo>
                <a:cubicBezTo>
                  <a:pt x="2233182" y="323400"/>
                  <a:pt x="2276000" y="319205"/>
                  <a:pt x="2315112" y="319743"/>
                </a:cubicBezTo>
                <a:cubicBezTo>
                  <a:pt x="2354027" y="341739"/>
                  <a:pt x="2411581" y="311650"/>
                  <a:pt x="2443255" y="328210"/>
                </a:cubicBezTo>
                <a:lnTo>
                  <a:pt x="2568028" y="342111"/>
                </a:lnTo>
                <a:cubicBezTo>
                  <a:pt x="2608701" y="337537"/>
                  <a:pt x="2582516" y="375805"/>
                  <a:pt x="2646527" y="315870"/>
                </a:cubicBezTo>
                <a:cubicBezTo>
                  <a:pt x="2717602" y="329320"/>
                  <a:pt x="2719299" y="298751"/>
                  <a:pt x="2781569" y="326406"/>
                </a:cubicBezTo>
                <a:lnTo>
                  <a:pt x="3030291" y="348227"/>
                </a:lnTo>
                <a:cubicBezTo>
                  <a:pt x="3072289" y="343635"/>
                  <a:pt x="3082691" y="349641"/>
                  <a:pt x="3142556" y="350870"/>
                </a:cubicBezTo>
                <a:cubicBezTo>
                  <a:pt x="3203390" y="348332"/>
                  <a:pt x="3209724" y="356304"/>
                  <a:pt x="3262356" y="358645"/>
                </a:cubicBezTo>
                <a:cubicBezTo>
                  <a:pt x="3295546" y="360921"/>
                  <a:pt x="3336380" y="362051"/>
                  <a:pt x="3341698" y="364522"/>
                </a:cubicBezTo>
                <a:lnTo>
                  <a:pt x="3344026" y="363547"/>
                </a:lnTo>
                <a:cubicBezTo>
                  <a:pt x="3353997" y="361853"/>
                  <a:pt x="3359859" y="362931"/>
                  <a:pt x="3363888" y="365229"/>
                </a:cubicBezTo>
                <a:lnTo>
                  <a:pt x="3400728" y="382181"/>
                </a:lnTo>
                <a:lnTo>
                  <a:pt x="3473223" y="370133"/>
                </a:lnTo>
                <a:cubicBezTo>
                  <a:pt x="3488625" y="364503"/>
                  <a:pt x="3513943" y="370768"/>
                  <a:pt x="3536135" y="366472"/>
                </a:cubicBezTo>
                <a:cubicBezTo>
                  <a:pt x="3549392" y="369181"/>
                  <a:pt x="3571626" y="354982"/>
                  <a:pt x="3585978" y="356773"/>
                </a:cubicBezTo>
                <a:lnTo>
                  <a:pt x="3594501" y="357463"/>
                </a:lnTo>
                <a:lnTo>
                  <a:pt x="3594736" y="357194"/>
                </a:lnTo>
                <a:cubicBezTo>
                  <a:pt x="3596729" y="356739"/>
                  <a:pt x="3599583" y="356739"/>
                  <a:pt x="3603855" y="357358"/>
                </a:cubicBezTo>
                <a:lnTo>
                  <a:pt x="3610035" y="358720"/>
                </a:lnTo>
                <a:lnTo>
                  <a:pt x="3682513" y="326449"/>
                </a:lnTo>
                <a:cubicBezTo>
                  <a:pt x="3725132" y="319209"/>
                  <a:pt x="3741010" y="317232"/>
                  <a:pt x="3789760" y="302526"/>
                </a:cubicBezTo>
                <a:cubicBezTo>
                  <a:pt x="3829631" y="295662"/>
                  <a:pt x="3861095" y="281792"/>
                  <a:pt x="3897275" y="282288"/>
                </a:cubicBezTo>
                <a:cubicBezTo>
                  <a:pt x="3908538" y="273598"/>
                  <a:pt x="3920509" y="268909"/>
                  <a:pt x="3936846" y="276633"/>
                </a:cubicBezTo>
                <a:cubicBezTo>
                  <a:pt x="3972980" y="267440"/>
                  <a:pt x="3976670" y="252111"/>
                  <a:pt x="4004538" y="259176"/>
                </a:cubicBezTo>
                <a:cubicBezTo>
                  <a:pt x="4016877" y="233368"/>
                  <a:pt x="4021427" y="241744"/>
                  <a:pt x="4033778" y="246608"/>
                </a:cubicBezTo>
                <a:lnTo>
                  <a:pt x="4035363" y="246843"/>
                </a:lnTo>
                <a:lnTo>
                  <a:pt x="4036996" y="243176"/>
                </a:lnTo>
                <a:lnTo>
                  <a:pt x="4042364" y="240742"/>
                </a:lnTo>
                <a:lnTo>
                  <a:pt x="4058954" y="239121"/>
                </a:lnTo>
                <a:lnTo>
                  <a:pt x="4065510" y="239339"/>
                </a:lnTo>
                <a:cubicBezTo>
                  <a:pt x="4069909" y="239180"/>
                  <a:pt x="4072681" y="238679"/>
                  <a:pt x="4074427" y="237895"/>
                </a:cubicBezTo>
                <a:cubicBezTo>
                  <a:pt x="4074466" y="237796"/>
                  <a:pt x="4074507" y="237697"/>
                  <a:pt x="4074546" y="237596"/>
                </a:cubicBezTo>
                <a:lnTo>
                  <a:pt x="4083097" y="236761"/>
                </a:lnTo>
                <a:cubicBezTo>
                  <a:pt x="4099102" y="230874"/>
                  <a:pt x="4124720" y="217294"/>
                  <a:pt x="4142745" y="210228"/>
                </a:cubicBezTo>
                <a:cubicBezTo>
                  <a:pt x="4161277" y="209757"/>
                  <a:pt x="4204215" y="211652"/>
                  <a:pt x="4191248" y="194363"/>
                </a:cubicBezTo>
                <a:cubicBezTo>
                  <a:pt x="4197143" y="193685"/>
                  <a:pt x="4200119" y="191566"/>
                  <a:pt x="4201744" y="188729"/>
                </a:cubicBezTo>
                <a:cubicBezTo>
                  <a:pt x="4201845" y="188309"/>
                  <a:pt x="4201947" y="187890"/>
                  <a:pt x="4202048" y="187470"/>
                </a:cubicBezTo>
                <a:lnTo>
                  <a:pt x="4248116" y="184675"/>
                </a:lnTo>
                <a:lnTo>
                  <a:pt x="4276141" y="186999"/>
                </a:lnTo>
                <a:lnTo>
                  <a:pt x="4290062" y="186753"/>
                </a:lnTo>
                <a:lnTo>
                  <a:pt x="4295143" y="189670"/>
                </a:lnTo>
                <a:cubicBezTo>
                  <a:pt x="4299996" y="191161"/>
                  <a:pt x="4306126" y="191162"/>
                  <a:pt x="4315108" y="187791"/>
                </a:cubicBezTo>
                <a:lnTo>
                  <a:pt x="4316965" y="186450"/>
                </a:lnTo>
                <a:lnTo>
                  <a:pt x="4362875" y="193065"/>
                </a:lnTo>
                <a:cubicBezTo>
                  <a:pt x="4368977" y="194642"/>
                  <a:pt x="4423306" y="188348"/>
                  <a:pt x="4428542" y="191719"/>
                </a:cubicBezTo>
                <a:cubicBezTo>
                  <a:pt x="4462662" y="194921"/>
                  <a:pt x="4457822" y="194180"/>
                  <a:pt x="4515813" y="181068"/>
                </a:cubicBezTo>
                <a:cubicBezTo>
                  <a:pt x="4524746" y="178930"/>
                  <a:pt x="4680151" y="178122"/>
                  <a:pt x="4715526" y="171166"/>
                </a:cubicBezTo>
                <a:cubicBezTo>
                  <a:pt x="4741916" y="171832"/>
                  <a:pt x="4677963" y="180680"/>
                  <a:pt x="4762447" y="162678"/>
                </a:cubicBezTo>
                <a:cubicBezTo>
                  <a:pt x="4784109" y="162698"/>
                  <a:pt x="4806742" y="151552"/>
                  <a:pt x="4840439" y="134910"/>
                </a:cubicBezTo>
                <a:cubicBezTo>
                  <a:pt x="4916356" y="97503"/>
                  <a:pt x="4937025" y="110510"/>
                  <a:pt x="5011513" y="110893"/>
                </a:cubicBezTo>
                <a:cubicBezTo>
                  <a:pt x="5038947" y="76939"/>
                  <a:pt x="5028196" y="106028"/>
                  <a:pt x="5065790" y="94512"/>
                </a:cubicBezTo>
                <a:cubicBezTo>
                  <a:pt x="5064856" y="121900"/>
                  <a:pt x="5108319" y="72464"/>
                  <a:pt x="5121659" y="101083"/>
                </a:cubicBezTo>
                <a:cubicBezTo>
                  <a:pt x="5128079" y="98081"/>
                  <a:pt x="5133876" y="94270"/>
                  <a:pt x="5139595" y="90230"/>
                </a:cubicBezTo>
                <a:lnTo>
                  <a:pt x="5142598" y="88129"/>
                </a:lnTo>
                <a:lnTo>
                  <a:pt x="5156554" y="84729"/>
                </a:lnTo>
                <a:lnTo>
                  <a:pt x="5174660" y="77506"/>
                </a:lnTo>
                <a:lnTo>
                  <a:pt x="5222961" y="74516"/>
                </a:lnTo>
                <a:cubicBezTo>
                  <a:pt x="5230550" y="71886"/>
                  <a:pt x="5251598" y="63576"/>
                  <a:pt x="5261763" y="63392"/>
                </a:cubicBezTo>
                <a:lnTo>
                  <a:pt x="5381667" y="42975"/>
                </a:lnTo>
                <a:cubicBezTo>
                  <a:pt x="5391827" y="39989"/>
                  <a:pt x="5429368" y="35305"/>
                  <a:pt x="5432760" y="25273"/>
                </a:cubicBezTo>
                <a:cubicBezTo>
                  <a:pt x="5439009" y="12982"/>
                  <a:pt x="5478134" y="27048"/>
                  <a:pt x="5470905" y="14020"/>
                </a:cubicBezTo>
                <a:lnTo>
                  <a:pt x="56269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8F92359-2883-4C1D-972D-BF52F3F41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06504"/>
            <a:ext cx="12192000" cy="1951997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2192002" h="2122526">
                <a:moveTo>
                  <a:pt x="5626960" y="0"/>
                </a:moveTo>
                <a:lnTo>
                  <a:pt x="5758918" y="1023"/>
                </a:lnTo>
                <a:lnTo>
                  <a:pt x="5957375" y="16715"/>
                </a:lnTo>
                <a:cubicBezTo>
                  <a:pt x="5970127" y="20033"/>
                  <a:pt x="5998679" y="20946"/>
                  <a:pt x="6010090" y="20359"/>
                </a:cubicBezTo>
                <a:lnTo>
                  <a:pt x="6041282" y="15266"/>
                </a:lnTo>
                <a:lnTo>
                  <a:pt x="6048637" y="6917"/>
                </a:lnTo>
                <a:lnTo>
                  <a:pt x="6068529" y="7600"/>
                </a:lnTo>
                <a:lnTo>
                  <a:pt x="6073847" y="6063"/>
                </a:lnTo>
                <a:cubicBezTo>
                  <a:pt x="6090539" y="9219"/>
                  <a:pt x="6128055" y="22767"/>
                  <a:pt x="6168673" y="26525"/>
                </a:cubicBezTo>
                <a:cubicBezTo>
                  <a:pt x="6209291" y="30283"/>
                  <a:pt x="6297550" y="13090"/>
                  <a:pt x="6317559" y="28612"/>
                </a:cubicBezTo>
                <a:cubicBezTo>
                  <a:pt x="6409695" y="55045"/>
                  <a:pt x="6472153" y="31322"/>
                  <a:pt x="6549454" y="75412"/>
                </a:cubicBezTo>
                <a:cubicBezTo>
                  <a:pt x="6628105" y="80632"/>
                  <a:pt x="6649105" y="94733"/>
                  <a:pt x="6708221" y="104188"/>
                </a:cubicBezTo>
                <a:cubicBezTo>
                  <a:pt x="6787988" y="118277"/>
                  <a:pt x="6871921" y="137351"/>
                  <a:pt x="6904145" y="132143"/>
                </a:cubicBezTo>
                <a:cubicBezTo>
                  <a:pt x="6943644" y="126545"/>
                  <a:pt x="6937527" y="150711"/>
                  <a:pt x="7018495" y="161649"/>
                </a:cubicBezTo>
                <a:cubicBezTo>
                  <a:pt x="7050188" y="159320"/>
                  <a:pt x="7061147" y="160297"/>
                  <a:pt x="7096987" y="161275"/>
                </a:cubicBezTo>
                <a:lnTo>
                  <a:pt x="7170807" y="173503"/>
                </a:lnTo>
                <a:cubicBezTo>
                  <a:pt x="7184505" y="172489"/>
                  <a:pt x="7192111" y="174628"/>
                  <a:pt x="7197003" y="178151"/>
                </a:cubicBezTo>
                <a:lnTo>
                  <a:pt x="7201101" y="183509"/>
                </a:lnTo>
                <a:lnTo>
                  <a:pt x="7218559" y="188059"/>
                </a:lnTo>
                <a:lnTo>
                  <a:pt x="7310852" y="213308"/>
                </a:lnTo>
                <a:lnTo>
                  <a:pt x="7312179" y="211866"/>
                </a:lnTo>
                <a:cubicBezTo>
                  <a:pt x="7333989" y="206326"/>
                  <a:pt x="7374788" y="205221"/>
                  <a:pt x="7405390" y="202271"/>
                </a:cubicBezTo>
                <a:cubicBezTo>
                  <a:pt x="7422527" y="207464"/>
                  <a:pt x="7476985" y="190048"/>
                  <a:pt x="7495794" y="194166"/>
                </a:cubicBezTo>
                <a:lnTo>
                  <a:pt x="7507039" y="196118"/>
                </a:lnTo>
                <a:lnTo>
                  <a:pt x="7507411" y="195791"/>
                </a:lnTo>
                <a:cubicBezTo>
                  <a:pt x="7510172" y="195437"/>
                  <a:pt x="7513992" y="195787"/>
                  <a:pt x="7519570" y="197126"/>
                </a:cubicBezTo>
                <a:lnTo>
                  <a:pt x="7527542" y="199679"/>
                </a:lnTo>
                <a:lnTo>
                  <a:pt x="7614346" y="205507"/>
                </a:lnTo>
                <a:lnTo>
                  <a:pt x="7718744" y="202036"/>
                </a:lnTo>
                <a:cubicBezTo>
                  <a:pt x="7780965" y="210608"/>
                  <a:pt x="7835119" y="212839"/>
                  <a:pt x="7905407" y="227751"/>
                </a:cubicBezTo>
                <a:cubicBezTo>
                  <a:pt x="7967070" y="225346"/>
                  <a:pt x="8025467" y="246582"/>
                  <a:pt x="8090271" y="269724"/>
                </a:cubicBezTo>
                <a:cubicBezTo>
                  <a:pt x="8147130" y="284670"/>
                  <a:pt x="8181827" y="318792"/>
                  <a:pt x="8245834" y="315885"/>
                </a:cubicBezTo>
                <a:cubicBezTo>
                  <a:pt x="8246647" y="320745"/>
                  <a:pt x="8248859" y="325027"/>
                  <a:pt x="8252033" y="328877"/>
                </a:cubicBezTo>
                <a:lnTo>
                  <a:pt x="8263376" y="338720"/>
                </a:lnTo>
                <a:lnTo>
                  <a:pt x="8266075" y="338490"/>
                </a:lnTo>
                <a:cubicBezTo>
                  <a:pt x="8276151" y="339772"/>
                  <a:pt x="8280845" y="342420"/>
                  <a:pt x="8283149" y="345665"/>
                </a:cubicBezTo>
                <a:lnTo>
                  <a:pt x="8284276" y="350108"/>
                </a:lnTo>
                <a:lnTo>
                  <a:pt x="8295173" y="355931"/>
                </a:lnTo>
                <a:lnTo>
                  <a:pt x="8314432" y="369826"/>
                </a:lnTo>
                <a:lnTo>
                  <a:pt x="8320104" y="370152"/>
                </a:lnTo>
                <a:lnTo>
                  <a:pt x="8352372" y="387570"/>
                </a:lnTo>
                <a:lnTo>
                  <a:pt x="8353799" y="386730"/>
                </a:lnTo>
                <a:cubicBezTo>
                  <a:pt x="8357733" y="385247"/>
                  <a:pt x="8362024" y="384899"/>
                  <a:pt x="8367182" y="386924"/>
                </a:cubicBezTo>
                <a:lnTo>
                  <a:pt x="8490249" y="400966"/>
                </a:lnTo>
                <a:lnTo>
                  <a:pt x="8497594" y="404016"/>
                </a:lnTo>
                <a:lnTo>
                  <a:pt x="8497968" y="403837"/>
                </a:lnTo>
                <a:cubicBezTo>
                  <a:pt x="8500048" y="403987"/>
                  <a:pt x="8502649" y="404798"/>
                  <a:pt x="8506167" y="406575"/>
                </a:cubicBezTo>
                <a:lnTo>
                  <a:pt x="8510983" y="409576"/>
                </a:lnTo>
                <a:lnTo>
                  <a:pt x="8525230" y="415491"/>
                </a:lnTo>
                <a:lnTo>
                  <a:pt x="8596071" y="400649"/>
                </a:lnTo>
                <a:cubicBezTo>
                  <a:pt x="8639145" y="406126"/>
                  <a:pt x="8671609" y="389686"/>
                  <a:pt x="8707847" y="409221"/>
                </a:cubicBezTo>
                <a:cubicBezTo>
                  <a:pt x="8748197" y="414263"/>
                  <a:pt x="8719822" y="400602"/>
                  <a:pt x="8752444" y="411322"/>
                </a:cubicBezTo>
                <a:cubicBezTo>
                  <a:pt x="8789303" y="414879"/>
                  <a:pt x="8898034" y="429534"/>
                  <a:pt x="8928988" y="430554"/>
                </a:cubicBezTo>
                <a:cubicBezTo>
                  <a:pt x="8955520" y="410467"/>
                  <a:pt x="8954693" y="419415"/>
                  <a:pt x="8963048" y="427366"/>
                </a:cubicBezTo>
                <a:lnTo>
                  <a:pt x="8968011" y="425141"/>
                </a:lnTo>
                <a:lnTo>
                  <a:pt x="8974337" y="424441"/>
                </a:lnTo>
                <a:lnTo>
                  <a:pt x="8990394" y="427667"/>
                </a:lnTo>
                <a:lnTo>
                  <a:pt x="8996232" y="429728"/>
                </a:lnTo>
                <a:cubicBezTo>
                  <a:pt x="9000327" y="430831"/>
                  <a:pt x="9003146" y="431159"/>
                  <a:pt x="9005201" y="430939"/>
                </a:cubicBezTo>
                <a:lnTo>
                  <a:pt x="9005486" y="430699"/>
                </a:lnTo>
                <a:lnTo>
                  <a:pt x="9053453" y="433984"/>
                </a:lnTo>
                <a:cubicBezTo>
                  <a:pt x="9068117" y="420419"/>
                  <a:pt x="9112391" y="454853"/>
                  <a:pt x="9113812" y="425670"/>
                </a:cubicBezTo>
                <a:cubicBezTo>
                  <a:pt x="9130955" y="430499"/>
                  <a:pt x="9138865" y="443788"/>
                  <a:pt x="9137318" y="424304"/>
                </a:cubicBezTo>
                <a:cubicBezTo>
                  <a:pt x="9143084" y="425358"/>
                  <a:pt x="9147048" y="424266"/>
                  <a:pt x="9150210" y="422135"/>
                </a:cubicBezTo>
                <a:lnTo>
                  <a:pt x="9151232" y="421070"/>
                </a:lnTo>
                <a:lnTo>
                  <a:pt x="9189246" y="432272"/>
                </a:lnTo>
                <a:lnTo>
                  <a:pt x="9194810" y="441511"/>
                </a:lnTo>
                <a:lnTo>
                  <a:pt x="9231370" y="451590"/>
                </a:lnTo>
                <a:lnTo>
                  <a:pt x="9343052" y="503495"/>
                </a:lnTo>
                <a:cubicBezTo>
                  <a:pt x="9415432" y="508795"/>
                  <a:pt x="9518955" y="534921"/>
                  <a:pt x="9584507" y="549197"/>
                </a:cubicBezTo>
                <a:cubicBezTo>
                  <a:pt x="9602038" y="561809"/>
                  <a:pt x="9675059" y="570203"/>
                  <a:pt x="9728309" y="560617"/>
                </a:cubicBezTo>
                <a:lnTo>
                  <a:pt x="9847792" y="580824"/>
                </a:lnTo>
                <a:cubicBezTo>
                  <a:pt x="9888744" y="590649"/>
                  <a:pt x="9918983" y="587450"/>
                  <a:pt x="9960019" y="587592"/>
                </a:cubicBezTo>
                <a:cubicBezTo>
                  <a:pt x="9984397" y="592516"/>
                  <a:pt x="9998461" y="593006"/>
                  <a:pt x="10039240" y="603107"/>
                </a:cubicBezTo>
                <a:cubicBezTo>
                  <a:pt x="10046863" y="602184"/>
                  <a:pt x="10074570" y="603512"/>
                  <a:pt x="10082169" y="601443"/>
                </a:cubicBezTo>
                <a:lnTo>
                  <a:pt x="10126500" y="603538"/>
                </a:lnTo>
                <a:lnTo>
                  <a:pt x="10261101" y="615053"/>
                </a:lnTo>
                <a:cubicBezTo>
                  <a:pt x="10274744" y="622448"/>
                  <a:pt x="10323589" y="631514"/>
                  <a:pt x="10336855" y="624804"/>
                </a:cubicBezTo>
                <a:cubicBezTo>
                  <a:pt x="10347867" y="624959"/>
                  <a:pt x="10374830" y="633622"/>
                  <a:pt x="10383868" y="625415"/>
                </a:cubicBezTo>
                <a:cubicBezTo>
                  <a:pt x="10409284" y="632493"/>
                  <a:pt x="10436539" y="633300"/>
                  <a:pt x="10445984" y="629262"/>
                </a:cubicBezTo>
                <a:cubicBezTo>
                  <a:pt x="10473833" y="619395"/>
                  <a:pt x="10495464" y="632839"/>
                  <a:pt x="10519280" y="631320"/>
                </a:cubicBezTo>
                <a:cubicBezTo>
                  <a:pt x="10558606" y="636140"/>
                  <a:pt x="10616449" y="646751"/>
                  <a:pt x="10644619" y="651566"/>
                </a:cubicBezTo>
                <a:cubicBezTo>
                  <a:pt x="10707078" y="667239"/>
                  <a:pt x="10806649" y="700317"/>
                  <a:pt x="10857724" y="712684"/>
                </a:cubicBezTo>
                <a:cubicBezTo>
                  <a:pt x="10915291" y="725495"/>
                  <a:pt x="10885368" y="688933"/>
                  <a:pt x="10951063" y="725767"/>
                </a:cubicBezTo>
                <a:cubicBezTo>
                  <a:pt x="10982008" y="727705"/>
                  <a:pt x="11007787" y="723528"/>
                  <a:pt x="11030956" y="721011"/>
                </a:cubicBezTo>
                <a:cubicBezTo>
                  <a:pt x="11029909" y="706023"/>
                  <a:pt x="11057496" y="724188"/>
                  <a:pt x="11085938" y="723892"/>
                </a:cubicBezTo>
                <a:cubicBezTo>
                  <a:pt x="11102606" y="725362"/>
                  <a:pt x="11125909" y="729502"/>
                  <a:pt x="11143411" y="733141"/>
                </a:cubicBezTo>
                <a:cubicBezTo>
                  <a:pt x="11171652" y="736317"/>
                  <a:pt x="11164089" y="762276"/>
                  <a:pt x="11195087" y="732494"/>
                </a:cubicBezTo>
                <a:cubicBezTo>
                  <a:pt x="11221976" y="745071"/>
                  <a:pt x="11231916" y="754905"/>
                  <a:pt x="11273972" y="753513"/>
                </a:cubicBezTo>
                <a:cubicBezTo>
                  <a:pt x="11288331" y="764337"/>
                  <a:pt x="11354320" y="819231"/>
                  <a:pt x="11369715" y="813181"/>
                </a:cubicBezTo>
                <a:cubicBezTo>
                  <a:pt x="11408024" y="821140"/>
                  <a:pt x="11417570" y="873027"/>
                  <a:pt x="11462695" y="874654"/>
                </a:cubicBezTo>
                <a:cubicBezTo>
                  <a:pt x="11507338" y="891120"/>
                  <a:pt x="11468277" y="926374"/>
                  <a:pt x="11516473" y="928206"/>
                </a:cubicBezTo>
                <a:lnTo>
                  <a:pt x="11585369" y="1004898"/>
                </a:lnTo>
                <a:cubicBezTo>
                  <a:pt x="11627915" y="1047460"/>
                  <a:pt x="11688670" y="1023969"/>
                  <a:pt x="11712382" y="1047864"/>
                </a:cubicBezTo>
                <a:cubicBezTo>
                  <a:pt x="11736094" y="1071759"/>
                  <a:pt x="11860362" y="1135225"/>
                  <a:pt x="11894613" y="1148265"/>
                </a:cubicBezTo>
                <a:cubicBezTo>
                  <a:pt x="11928864" y="1161305"/>
                  <a:pt x="11872782" y="1124390"/>
                  <a:pt x="11917888" y="1126105"/>
                </a:cubicBezTo>
                <a:cubicBezTo>
                  <a:pt x="11967364" y="1138091"/>
                  <a:pt x="11978191" y="1115038"/>
                  <a:pt x="12080164" y="1090885"/>
                </a:cubicBezTo>
                <a:cubicBezTo>
                  <a:pt x="12093592" y="1092452"/>
                  <a:pt x="12126659" y="1037250"/>
                  <a:pt x="12140863" y="1035036"/>
                </a:cubicBezTo>
                <a:lnTo>
                  <a:pt x="12192002" y="1015838"/>
                </a:lnTo>
                <a:lnTo>
                  <a:pt x="12192002" y="1955549"/>
                </a:lnTo>
                <a:lnTo>
                  <a:pt x="12192000" y="1955549"/>
                </a:lnTo>
                <a:lnTo>
                  <a:pt x="12192000" y="2122526"/>
                </a:lnTo>
                <a:lnTo>
                  <a:pt x="0" y="2122526"/>
                </a:lnTo>
                <a:lnTo>
                  <a:pt x="0" y="1348327"/>
                </a:lnTo>
                <a:lnTo>
                  <a:pt x="2" y="1348327"/>
                </a:lnTo>
                <a:lnTo>
                  <a:pt x="2" y="592017"/>
                </a:lnTo>
                <a:lnTo>
                  <a:pt x="15526" y="586548"/>
                </a:lnTo>
                <a:cubicBezTo>
                  <a:pt x="35255" y="585160"/>
                  <a:pt x="72229" y="592802"/>
                  <a:pt x="118381" y="583692"/>
                </a:cubicBezTo>
                <a:lnTo>
                  <a:pt x="292435" y="531887"/>
                </a:lnTo>
                <a:cubicBezTo>
                  <a:pt x="333820" y="524854"/>
                  <a:pt x="366418" y="510849"/>
                  <a:pt x="404015" y="511191"/>
                </a:cubicBezTo>
                <a:cubicBezTo>
                  <a:pt x="415660" y="502454"/>
                  <a:pt x="428065" y="497716"/>
                  <a:pt x="445099" y="505368"/>
                </a:cubicBezTo>
                <a:cubicBezTo>
                  <a:pt x="473049" y="498059"/>
                  <a:pt x="549479" y="473644"/>
                  <a:pt x="571717" y="467338"/>
                </a:cubicBezTo>
                <a:lnTo>
                  <a:pt x="578535" y="467527"/>
                </a:lnTo>
                <a:cubicBezTo>
                  <a:pt x="582714" y="467117"/>
                  <a:pt x="586282" y="465474"/>
                  <a:pt x="596792" y="464875"/>
                </a:cubicBezTo>
                <a:cubicBezTo>
                  <a:pt x="618517" y="457289"/>
                  <a:pt x="688384" y="430106"/>
                  <a:pt x="708875" y="422017"/>
                </a:cubicBezTo>
                <a:cubicBezTo>
                  <a:pt x="714996" y="421315"/>
                  <a:pt x="718074" y="419183"/>
                  <a:pt x="719742" y="416340"/>
                </a:cubicBezTo>
                <a:cubicBezTo>
                  <a:pt x="719843" y="415919"/>
                  <a:pt x="719947" y="415498"/>
                  <a:pt x="720047" y="415078"/>
                </a:cubicBezTo>
                <a:lnTo>
                  <a:pt x="763053" y="414307"/>
                </a:lnTo>
                <a:lnTo>
                  <a:pt x="767901" y="412086"/>
                </a:lnTo>
                <a:lnTo>
                  <a:pt x="797041" y="414293"/>
                </a:lnTo>
                <a:lnTo>
                  <a:pt x="811506" y="413988"/>
                </a:lnTo>
                <a:lnTo>
                  <a:pt x="816809" y="416882"/>
                </a:lnTo>
                <a:cubicBezTo>
                  <a:pt x="821862" y="418352"/>
                  <a:pt x="828232" y="418327"/>
                  <a:pt x="837540" y="414918"/>
                </a:cubicBezTo>
                <a:lnTo>
                  <a:pt x="858269" y="416131"/>
                </a:lnTo>
                <a:cubicBezTo>
                  <a:pt x="864622" y="417683"/>
                  <a:pt x="943264" y="400945"/>
                  <a:pt x="948732" y="404293"/>
                </a:cubicBezTo>
                <a:cubicBezTo>
                  <a:pt x="1007438" y="402718"/>
                  <a:pt x="1078958" y="412604"/>
                  <a:pt x="1149979" y="406698"/>
                </a:cubicBezTo>
                <a:cubicBezTo>
                  <a:pt x="1264076" y="391985"/>
                  <a:pt x="1418281" y="371972"/>
                  <a:pt x="1496110" y="357263"/>
                </a:cubicBezTo>
                <a:cubicBezTo>
                  <a:pt x="1524373" y="323194"/>
                  <a:pt x="1569686" y="343349"/>
                  <a:pt x="1608669" y="331673"/>
                </a:cubicBezTo>
                <a:cubicBezTo>
                  <a:pt x="1628634" y="319376"/>
                  <a:pt x="1652708" y="325981"/>
                  <a:pt x="1675071" y="324776"/>
                </a:cubicBezTo>
                <a:cubicBezTo>
                  <a:pt x="1696661" y="320902"/>
                  <a:pt x="1719608" y="311993"/>
                  <a:pt x="1738204" y="308427"/>
                </a:cubicBezTo>
                <a:lnTo>
                  <a:pt x="1786655" y="303376"/>
                </a:lnTo>
                <a:cubicBezTo>
                  <a:pt x="1814690" y="308462"/>
                  <a:pt x="1843563" y="316239"/>
                  <a:pt x="1873080" y="330998"/>
                </a:cubicBezTo>
                <a:cubicBezTo>
                  <a:pt x="1885328" y="340074"/>
                  <a:pt x="1907076" y="340787"/>
                  <a:pt x="1921650" y="332593"/>
                </a:cubicBezTo>
                <a:cubicBezTo>
                  <a:pt x="1924160" y="331181"/>
                  <a:pt x="1926358" y="329554"/>
                  <a:pt x="1928172" y="327762"/>
                </a:cubicBezTo>
                <a:cubicBezTo>
                  <a:pt x="1964849" y="349443"/>
                  <a:pt x="1978703" y="334060"/>
                  <a:pt x="1997356" y="349707"/>
                </a:cubicBezTo>
                <a:cubicBezTo>
                  <a:pt x="2045552" y="350382"/>
                  <a:pt x="2077539" y="328078"/>
                  <a:pt x="2094665" y="341687"/>
                </a:cubicBezTo>
                <a:cubicBezTo>
                  <a:pt x="2129868" y="337565"/>
                  <a:pt x="2171836" y="328633"/>
                  <a:pt x="2208578" y="324976"/>
                </a:cubicBezTo>
                <a:cubicBezTo>
                  <a:pt x="2233182" y="323400"/>
                  <a:pt x="2276000" y="319205"/>
                  <a:pt x="2315112" y="319743"/>
                </a:cubicBezTo>
                <a:cubicBezTo>
                  <a:pt x="2354027" y="341739"/>
                  <a:pt x="2411581" y="311650"/>
                  <a:pt x="2443255" y="328210"/>
                </a:cubicBezTo>
                <a:lnTo>
                  <a:pt x="2568028" y="342111"/>
                </a:lnTo>
                <a:cubicBezTo>
                  <a:pt x="2608701" y="337537"/>
                  <a:pt x="2582516" y="375805"/>
                  <a:pt x="2646527" y="315870"/>
                </a:cubicBezTo>
                <a:cubicBezTo>
                  <a:pt x="2717602" y="329320"/>
                  <a:pt x="2719299" y="298751"/>
                  <a:pt x="2781569" y="326406"/>
                </a:cubicBezTo>
                <a:lnTo>
                  <a:pt x="3030291" y="348227"/>
                </a:lnTo>
                <a:cubicBezTo>
                  <a:pt x="3072289" y="343635"/>
                  <a:pt x="3082691" y="349641"/>
                  <a:pt x="3142556" y="350870"/>
                </a:cubicBezTo>
                <a:cubicBezTo>
                  <a:pt x="3203390" y="348332"/>
                  <a:pt x="3209724" y="356304"/>
                  <a:pt x="3262356" y="358645"/>
                </a:cubicBezTo>
                <a:cubicBezTo>
                  <a:pt x="3295546" y="360921"/>
                  <a:pt x="3336380" y="362051"/>
                  <a:pt x="3341698" y="364522"/>
                </a:cubicBezTo>
                <a:lnTo>
                  <a:pt x="3344026" y="363547"/>
                </a:lnTo>
                <a:cubicBezTo>
                  <a:pt x="3353997" y="361853"/>
                  <a:pt x="3359859" y="362931"/>
                  <a:pt x="3363888" y="365229"/>
                </a:cubicBezTo>
                <a:lnTo>
                  <a:pt x="3400728" y="382181"/>
                </a:lnTo>
                <a:lnTo>
                  <a:pt x="3473223" y="370133"/>
                </a:lnTo>
                <a:cubicBezTo>
                  <a:pt x="3488625" y="364503"/>
                  <a:pt x="3513943" y="370768"/>
                  <a:pt x="3536135" y="366472"/>
                </a:cubicBezTo>
                <a:cubicBezTo>
                  <a:pt x="3549392" y="369181"/>
                  <a:pt x="3571626" y="354982"/>
                  <a:pt x="3585978" y="356773"/>
                </a:cubicBezTo>
                <a:lnTo>
                  <a:pt x="3594501" y="357463"/>
                </a:lnTo>
                <a:lnTo>
                  <a:pt x="3594736" y="357194"/>
                </a:lnTo>
                <a:cubicBezTo>
                  <a:pt x="3596729" y="356739"/>
                  <a:pt x="3599583" y="356739"/>
                  <a:pt x="3603855" y="357358"/>
                </a:cubicBezTo>
                <a:lnTo>
                  <a:pt x="3610035" y="358720"/>
                </a:lnTo>
                <a:lnTo>
                  <a:pt x="3682513" y="326449"/>
                </a:lnTo>
                <a:cubicBezTo>
                  <a:pt x="3725132" y="319209"/>
                  <a:pt x="3741010" y="317232"/>
                  <a:pt x="3789760" y="302526"/>
                </a:cubicBezTo>
                <a:cubicBezTo>
                  <a:pt x="3829631" y="295662"/>
                  <a:pt x="3861095" y="281792"/>
                  <a:pt x="3897275" y="282288"/>
                </a:cubicBezTo>
                <a:cubicBezTo>
                  <a:pt x="3908538" y="273598"/>
                  <a:pt x="3920509" y="268909"/>
                  <a:pt x="3936846" y="276633"/>
                </a:cubicBezTo>
                <a:cubicBezTo>
                  <a:pt x="3972980" y="267440"/>
                  <a:pt x="3976670" y="252111"/>
                  <a:pt x="4004538" y="259176"/>
                </a:cubicBezTo>
                <a:cubicBezTo>
                  <a:pt x="4016877" y="233368"/>
                  <a:pt x="4021427" y="241744"/>
                  <a:pt x="4033778" y="246608"/>
                </a:cubicBezTo>
                <a:lnTo>
                  <a:pt x="4035363" y="246843"/>
                </a:lnTo>
                <a:lnTo>
                  <a:pt x="4036996" y="243176"/>
                </a:lnTo>
                <a:lnTo>
                  <a:pt x="4042364" y="240742"/>
                </a:lnTo>
                <a:lnTo>
                  <a:pt x="4058954" y="239121"/>
                </a:lnTo>
                <a:lnTo>
                  <a:pt x="4065510" y="239339"/>
                </a:lnTo>
                <a:cubicBezTo>
                  <a:pt x="4069909" y="239180"/>
                  <a:pt x="4072681" y="238679"/>
                  <a:pt x="4074427" y="237895"/>
                </a:cubicBezTo>
                <a:cubicBezTo>
                  <a:pt x="4074466" y="237796"/>
                  <a:pt x="4074507" y="237697"/>
                  <a:pt x="4074546" y="237596"/>
                </a:cubicBezTo>
                <a:lnTo>
                  <a:pt x="4083097" y="236761"/>
                </a:lnTo>
                <a:cubicBezTo>
                  <a:pt x="4099102" y="230874"/>
                  <a:pt x="4124720" y="217294"/>
                  <a:pt x="4142745" y="210228"/>
                </a:cubicBezTo>
                <a:cubicBezTo>
                  <a:pt x="4161277" y="209757"/>
                  <a:pt x="4204215" y="211652"/>
                  <a:pt x="4191248" y="194363"/>
                </a:cubicBezTo>
                <a:cubicBezTo>
                  <a:pt x="4197143" y="193685"/>
                  <a:pt x="4200119" y="191566"/>
                  <a:pt x="4201744" y="188729"/>
                </a:cubicBezTo>
                <a:cubicBezTo>
                  <a:pt x="4201845" y="188309"/>
                  <a:pt x="4201947" y="187890"/>
                  <a:pt x="4202048" y="187470"/>
                </a:cubicBezTo>
                <a:lnTo>
                  <a:pt x="4248116" y="184675"/>
                </a:lnTo>
                <a:lnTo>
                  <a:pt x="4276141" y="186999"/>
                </a:lnTo>
                <a:lnTo>
                  <a:pt x="4290062" y="186753"/>
                </a:lnTo>
                <a:lnTo>
                  <a:pt x="4295143" y="189670"/>
                </a:lnTo>
                <a:cubicBezTo>
                  <a:pt x="4299996" y="191161"/>
                  <a:pt x="4306126" y="191162"/>
                  <a:pt x="4315108" y="187791"/>
                </a:cubicBezTo>
                <a:lnTo>
                  <a:pt x="4316965" y="186450"/>
                </a:lnTo>
                <a:lnTo>
                  <a:pt x="4362875" y="193065"/>
                </a:lnTo>
                <a:cubicBezTo>
                  <a:pt x="4368977" y="194642"/>
                  <a:pt x="4423306" y="188348"/>
                  <a:pt x="4428542" y="191719"/>
                </a:cubicBezTo>
                <a:cubicBezTo>
                  <a:pt x="4462662" y="194921"/>
                  <a:pt x="4457822" y="194180"/>
                  <a:pt x="4515813" y="181068"/>
                </a:cubicBezTo>
                <a:cubicBezTo>
                  <a:pt x="4524746" y="178930"/>
                  <a:pt x="4680151" y="178122"/>
                  <a:pt x="4715526" y="171166"/>
                </a:cubicBezTo>
                <a:cubicBezTo>
                  <a:pt x="4741916" y="171832"/>
                  <a:pt x="4677963" y="180680"/>
                  <a:pt x="4762447" y="162678"/>
                </a:cubicBezTo>
                <a:cubicBezTo>
                  <a:pt x="4784109" y="162698"/>
                  <a:pt x="4806742" y="151552"/>
                  <a:pt x="4840439" y="134910"/>
                </a:cubicBezTo>
                <a:cubicBezTo>
                  <a:pt x="4916356" y="97503"/>
                  <a:pt x="4937025" y="110510"/>
                  <a:pt x="5011513" y="110893"/>
                </a:cubicBezTo>
                <a:cubicBezTo>
                  <a:pt x="5038947" y="76939"/>
                  <a:pt x="5028196" y="106028"/>
                  <a:pt x="5065790" y="94512"/>
                </a:cubicBezTo>
                <a:cubicBezTo>
                  <a:pt x="5064856" y="121900"/>
                  <a:pt x="5108319" y="72464"/>
                  <a:pt x="5121659" y="101083"/>
                </a:cubicBezTo>
                <a:cubicBezTo>
                  <a:pt x="5128079" y="98081"/>
                  <a:pt x="5133876" y="94270"/>
                  <a:pt x="5139595" y="90230"/>
                </a:cubicBezTo>
                <a:lnTo>
                  <a:pt x="5142598" y="88129"/>
                </a:lnTo>
                <a:lnTo>
                  <a:pt x="5156554" y="84729"/>
                </a:lnTo>
                <a:lnTo>
                  <a:pt x="5174660" y="77506"/>
                </a:lnTo>
                <a:lnTo>
                  <a:pt x="5222961" y="74516"/>
                </a:lnTo>
                <a:cubicBezTo>
                  <a:pt x="5230550" y="71886"/>
                  <a:pt x="5251598" y="63576"/>
                  <a:pt x="5261763" y="63392"/>
                </a:cubicBezTo>
                <a:lnTo>
                  <a:pt x="5381667" y="42975"/>
                </a:lnTo>
                <a:cubicBezTo>
                  <a:pt x="5391827" y="39989"/>
                  <a:pt x="5429368" y="35305"/>
                  <a:pt x="5432760" y="25273"/>
                </a:cubicBezTo>
                <a:cubicBezTo>
                  <a:pt x="5439009" y="12982"/>
                  <a:pt x="5478134" y="27048"/>
                  <a:pt x="5470905" y="14020"/>
                </a:cubicBezTo>
                <a:lnTo>
                  <a:pt x="562696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5430741"/>
            <a:ext cx="10750253" cy="632588"/>
          </a:xfrm>
        </p:spPr>
        <p:txBody>
          <a:bodyPr>
            <a:normAutofit/>
          </a:bodyPr>
          <a:lstStyle/>
          <a:p>
            <a:r>
              <a:rPr lang="en-US" b="1" dirty="0">
                <a:ea typeface="Batang"/>
              </a:rPr>
              <a:t>Year 6 </a:t>
            </a:r>
            <a:r>
              <a:rPr lang="en-US" sz="2800" dirty="0">
                <a:latin typeface="Bembo"/>
              </a:rPr>
              <a:t>Spring CLASSROOM Connect</a:t>
            </a:r>
            <a:endParaRPr lang="en-US" dirty="0">
              <a:ea typeface="Batang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3850" y="6083801"/>
            <a:ext cx="8803231" cy="494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ea typeface="Batang"/>
              </a:rPr>
              <a:t>Miss Davies, Miss Farrows and Miss Vaughan 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5C685BF-E9A7-4525-ABF3-CCC2EAC37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2687005"/>
          </a:xfrm>
          <a:custGeom>
            <a:avLst/>
            <a:gdLst>
              <a:gd name="connsiteX0" fmla="*/ 12192000 w 12192000"/>
              <a:gd name="connsiteY0" fmla="*/ 0 h 2785707"/>
              <a:gd name="connsiteX1" fmla="*/ 0 w 12192000"/>
              <a:gd name="connsiteY1" fmla="*/ 0 h 2785707"/>
              <a:gd name="connsiteX2" fmla="*/ 0 w 12192000"/>
              <a:gd name="connsiteY2" fmla="*/ 591237 h 2785707"/>
              <a:gd name="connsiteX3" fmla="*/ 7462 w 12192000"/>
              <a:gd name="connsiteY3" fmla="*/ 596097 h 2785707"/>
              <a:gd name="connsiteX4" fmla="*/ 65949 w 12192000"/>
              <a:gd name="connsiteY4" fmla="*/ 623063 h 2785707"/>
              <a:gd name="connsiteX5" fmla="*/ 174040 w 12192000"/>
              <a:gd name="connsiteY5" fmla="*/ 614935 h 2785707"/>
              <a:gd name="connsiteX6" fmla="*/ 331354 w 12192000"/>
              <a:gd name="connsiteY6" fmla="*/ 605310 h 2785707"/>
              <a:gd name="connsiteX7" fmla="*/ 437701 w 12192000"/>
              <a:gd name="connsiteY7" fmla="*/ 649169 h 2785707"/>
              <a:gd name="connsiteX8" fmla="*/ 570985 w 12192000"/>
              <a:gd name="connsiteY8" fmla="*/ 634864 h 2785707"/>
              <a:gd name="connsiteX9" fmla="*/ 660488 w 12192000"/>
              <a:gd name="connsiteY9" fmla="*/ 637694 h 2785707"/>
              <a:gd name="connsiteX10" fmla="*/ 862240 w 12192000"/>
              <a:gd name="connsiteY10" fmla="*/ 647402 h 2785707"/>
              <a:gd name="connsiteX11" fmla="*/ 1055198 w 12192000"/>
              <a:gd name="connsiteY11" fmla="*/ 658414 h 2785707"/>
              <a:gd name="connsiteX12" fmla="*/ 1161490 w 12192000"/>
              <a:gd name="connsiteY12" fmla="*/ 664553 h 2785707"/>
              <a:gd name="connsiteX13" fmla="*/ 1335488 w 12192000"/>
              <a:gd name="connsiteY13" fmla="*/ 684838 h 2785707"/>
              <a:gd name="connsiteX14" fmla="*/ 1384901 w 12192000"/>
              <a:gd name="connsiteY14" fmla="*/ 684207 h 2785707"/>
              <a:gd name="connsiteX15" fmla="*/ 1414557 w 12192000"/>
              <a:gd name="connsiteY15" fmla="*/ 685540 h 2785707"/>
              <a:gd name="connsiteX16" fmla="*/ 1479073 w 12192000"/>
              <a:gd name="connsiteY16" fmla="*/ 708783 h 2785707"/>
              <a:gd name="connsiteX17" fmla="*/ 1760498 w 12192000"/>
              <a:gd name="connsiteY17" fmla="*/ 700683 h 2785707"/>
              <a:gd name="connsiteX18" fmla="*/ 1971386 w 12192000"/>
              <a:gd name="connsiteY18" fmla="*/ 726403 h 2785707"/>
              <a:gd name="connsiteX19" fmla="*/ 2050659 w 12192000"/>
              <a:gd name="connsiteY19" fmla="*/ 720928 h 2785707"/>
              <a:gd name="connsiteX20" fmla="*/ 2220475 w 12192000"/>
              <a:gd name="connsiteY20" fmla="*/ 749487 h 2785707"/>
              <a:gd name="connsiteX21" fmla="*/ 2272406 w 12192000"/>
              <a:gd name="connsiteY21" fmla="*/ 777021 h 2785707"/>
              <a:gd name="connsiteX22" fmla="*/ 2297410 w 12192000"/>
              <a:gd name="connsiteY22" fmla="*/ 791240 h 2785707"/>
              <a:gd name="connsiteX23" fmla="*/ 2377393 w 12192000"/>
              <a:gd name="connsiteY23" fmla="*/ 838529 h 2785707"/>
              <a:gd name="connsiteX24" fmla="*/ 2389325 w 12192000"/>
              <a:gd name="connsiteY24" fmla="*/ 847736 h 2785707"/>
              <a:gd name="connsiteX25" fmla="*/ 2418508 w 12192000"/>
              <a:gd name="connsiteY25" fmla="*/ 847030 h 2785707"/>
              <a:gd name="connsiteX26" fmla="*/ 2435377 w 12192000"/>
              <a:gd name="connsiteY26" fmla="*/ 837345 h 2785707"/>
              <a:gd name="connsiteX27" fmla="*/ 2439620 w 12192000"/>
              <a:gd name="connsiteY27" fmla="*/ 840860 h 2785707"/>
              <a:gd name="connsiteX28" fmla="*/ 2451797 w 12192000"/>
              <a:gd name="connsiteY28" fmla="*/ 846508 h 2785707"/>
              <a:gd name="connsiteX29" fmla="*/ 2505861 w 12192000"/>
              <a:gd name="connsiteY29" fmla="*/ 882666 h 2785707"/>
              <a:gd name="connsiteX30" fmla="*/ 2528621 w 12192000"/>
              <a:gd name="connsiteY30" fmla="*/ 883310 h 2785707"/>
              <a:gd name="connsiteX31" fmla="*/ 2615876 w 12192000"/>
              <a:gd name="connsiteY31" fmla="*/ 913568 h 2785707"/>
              <a:gd name="connsiteX32" fmla="*/ 2633076 w 12192000"/>
              <a:gd name="connsiteY32" fmla="*/ 918384 h 2785707"/>
              <a:gd name="connsiteX33" fmla="*/ 2665101 w 12192000"/>
              <a:gd name="connsiteY33" fmla="*/ 936714 h 2785707"/>
              <a:gd name="connsiteX34" fmla="*/ 2675173 w 12192000"/>
              <a:gd name="connsiteY34" fmla="*/ 938458 h 2785707"/>
              <a:gd name="connsiteX35" fmla="*/ 2707978 w 12192000"/>
              <a:gd name="connsiteY35" fmla="*/ 955182 h 2785707"/>
              <a:gd name="connsiteX36" fmla="*/ 2778669 w 12192000"/>
              <a:gd name="connsiteY36" fmla="*/ 991480 h 2785707"/>
              <a:gd name="connsiteX37" fmla="*/ 2796452 w 12192000"/>
              <a:gd name="connsiteY37" fmla="*/ 1000372 h 2785707"/>
              <a:gd name="connsiteX38" fmla="*/ 2813495 w 12192000"/>
              <a:gd name="connsiteY38" fmla="*/ 1001982 h 2785707"/>
              <a:gd name="connsiteX39" fmla="*/ 2904193 w 12192000"/>
              <a:gd name="connsiteY39" fmla="*/ 1024123 h 2785707"/>
              <a:gd name="connsiteX40" fmla="*/ 2926826 w 12192000"/>
              <a:gd name="connsiteY40" fmla="*/ 1025558 h 2785707"/>
              <a:gd name="connsiteX41" fmla="*/ 2937629 w 12192000"/>
              <a:gd name="connsiteY41" fmla="*/ 1021496 h 2785707"/>
              <a:gd name="connsiteX42" fmla="*/ 2970190 w 12192000"/>
              <a:gd name="connsiteY42" fmla="*/ 1039341 h 2785707"/>
              <a:gd name="connsiteX43" fmla="*/ 3023036 w 12192000"/>
              <a:gd name="connsiteY43" fmla="*/ 1057429 h 2785707"/>
              <a:gd name="connsiteX44" fmla="*/ 3047640 w 12192000"/>
              <a:gd name="connsiteY44" fmla="*/ 1067886 h 2785707"/>
              <a:gd name="connsiteX45" fmla="*/ 3069615 w 12192000"/>
              <a:gd name="connsiteY45" fmla="*/ 1068623 h 2785707"/>
              <a:gd name="connsiteX46" fmla="*/ 3189718 w 12192000"/>
              <a:gd name="connsiteY46" fmla="*/ 1090790 h 2785707"/>
              <a:gd name="connsiteX47" fmla="*/ 3234683 w 12192000"/>
              <a:gd name="connsiteY47" fmla="*/ 1082861 h 2785707"/>
              <a:gd name="connsiteX48" fmla="*/ 3243889 w 12192000"/>
              <a:gd name="connsiteY48" fmla="*/ 1088560 h 2785707"/>
              <a:gd name="connsiteX49" fmla="*/ 3316289 w 12192000"/>
              <a:gd name="connsiteY49" fmla="*/ 1102846 h 2785707"/>
              <a:gd name="connsiteX50" fmla="*/ 3363255 w 12192000"/>
              <a:gd name="connsiteY50" fmla="*/ 1113121 h 2785707"/>
              <a:gd name="connsiteX51" fmla="*/ 3450298 w 12192000"/>
              <a:gd name="connsiteY51" fmla="*/ 1140641 h 2785707"/>
              <a:gd name="connsiteX52" fmla="*/ 3502843 w 12192000"/>
              <a:gd name="connsiteY52" fmla="*/ 1152088 h 2785707"/>
              <a:gd name="connsiteX53" fmla="*/ 3534327 w 12192000"/>
              <a:gd name="connsiteY53" fmla="*/ 1158780 h 2785707"/>
              <a:gd name="connsiteX54" fmla="*/ 3613707 w 12192000"/>
              <a:gd name="connsiteY54" fmla="*/ 1188135 h 2785707"/>
              <a:gd name="connsiteX55" fmla="*/ 3734447 w 12192000"/>
              <a:gd name="connsiteY55" fmla="*/ 1264997 h 2785707"/>
              <a:gd name="connsiteX56" fmla="*/ 3774777 w 12192000"/>
              <a:gd name="connsiteY56" fmla="*/ 1280345 h 2785707"/>
              <a:gd name="connsiteX57" fmla="*/ 3782987 w 12192000"/>
              <a:gd name="connsiteY57" fmla="*/ 1278825 h 2785707"/>
              <a:gd name="connsiteX58" fmla="*/ 3829525 w 12192000"/>
              <a:gd name="connsiteY58" fmla="*/ 1314650 h 2785707"/>
              <a:gd name="connsiteX59" fmla="*/ 3916534 w 12192000"/>
              <a:gd name="connsiteY59" fmla="*/ 1337438 h 2785707"/>
              <a:gd name="connsiteX60" fmla="*/ 3985243 w 12192000"/>
              <a:gd name="connsiteY60" fmla="*/ 1349887 h 2785707"/>
              <a:gd name="connsiteX61" fmla="*/ 4022446 w 12192000"/>
              <a:gd name="connsiteY61" fmla="*/ 1358915 h 2785707"/>
              <a:gd name="connsiteX62" fmla="*/ 4050987 w 12192000"/>
              <a:gd name="connsiteY62" fmla="*/ 1363213 h 2785707"/>
              <a:gd name="connsiteX63" fmla="*/ 4115739 w 12192000"/>
              <a:gd name="connsiteY63" fmla="*/ 1386380 h 2785707"/>
              <a:gd name="connsiteX64" fmla="*/ 4219773 w 12192000"/>
              <a:gd name="connsiteY64" fmla="*/ 1429896 h 2785707"/>
              <a:gd name="connsiteX65" fmla="*/ 4242592 w 12192000"/>
              <a:gd name="connsiteY65" fmla="*/ 1437995 h 2785707"/>
              <a:gd name="connsiteX66" fmla="*/ 4264860 w 12192000"/>
              <a:gd name="connsiteY66" fmla="*/ 1440328 h 2785707"/>
              <a:gd name="connsiteX67" fmla="*/ 4272342 w 12192000"/>
              <a:gd name="connsiteY67" fmla="*/ 1436836 h 2785707"/>
              <a:gd name="connsiteX68" fmla="*/ 4285317 w 12192000"/>
              <a:gd name="connsiteY68" fmla="*/ 1440547 h 2785707"/>
              <a:gd name="connsiteX69" fmla="*/ 4289326 w 12192000"/>
              <a:gd name="connsiteY69" fmla="*/ 1440567 h 2785707"/>
              <a:gd name="connsiteX70" fmla="*/ 4311745 w 12192000"/>
              <a:gd name="connsiteY70" fmla="*/ 1441649 h 2785707"/>
              <a:gd name="connsiteX71" fmla="*/ 4345821 w 12192000"/>
              <a:gd name="connsiteY71" fmla="*/ 1467990 h 2785707"/>
              <a:gd name="connsiteX72" fmla="*/ 4399086 w 12192000"/>
              <a:gd name="connsiteY72" fmla="*/ 1480631 h 2785707"/>
              <a:gd name="connsiteX73" fmla="*/ 4635587 w 12192000"/>
              <a:gd name="connsiteY73" fmla="*/ 1532477 h 2785707"/>
              <a:gd name="connsiteX74" fmla="*/ 4697305 w 12192000"/>
              <a:gd name="connsiteY74" fmla="*/ 1598576 h 2785707"/>
              <a:gd name="connsiteX75" fmla="*/ 4800559 w 12192000"/>
              <a:gd name="connsiteY75" fmla="*/ 1650651 h 2785707"/>
              <a:gd name="connsiteX76" fmla="*/ 4945615 w 12192000"/>
              <a:gd name="connsiteY76" fmla="*/ 1698753 h 2785707"/>
              <a:gd name="connsiteX77" fmla="*/ 4951384 w 12192000"/>
              <a:gd name="connsiteY77" fmla="*/ 1709811 h 2785707"/>
              <a:gd name="connsiteX78" fmla="*/ 4961956 w 12192000"/>
              <a:gd name="connsiteY78" fmla="*/ 1718626 h 2785707"/>
              <a:gd name="connsiteX79" fmla="*/ 4964473 w 12192000"/>
              <a:gd name="connsiteY79" fmla="*/ 1718615 h 2785707"/>
              <a:gd name="connsiteX80" fmla="*/ 4991598 w 12192000"/>
              <a:gd name="connsiteY80" fmla="*/ 1734829 h 2785707"/>
              <a:gd name="connsiteX81" fmla="*/ 5009548 w 12192000"/>
              <a:gd name="connsiteY81" fmla="*/ 1747489 h 2785707"/>
              <a:gd name="connsiteX82" fmla="*/ 5014839 w 12192000"/>
              <a:gd name="connsiteY82" fmla="*/ 1748130 h 2785707"/>
              <a:gd name="connsiteX83" fmla="*/ 5058738 w 12192000"/>
              <a:gd name="connsiteY83" fmla="*/ 1764982 h 2785707"/>
              <a:gd name="connsiteX84" fmla="*/ 5080507 w 12192000"/>
              <a:gd name="connsiteY84" fmla="*/ 1768847 h 2785707"/>
              <a:gd name="connsiteX85" fmla="*/ 5142055 w 12192000"/>
              <a:gd name="connsiteY85" fmla="*/ 1767607 h 2785707"/>
              <a:gd name="connsiteX86" fmla="*/ 5173522 w 12192000"/>
              <a:gd name="connsiteY86" fmla="*/ 1784620 h 2785707"/>
              <a:gd name="connsiteX87" fmla="*/ 5180367 w 12192000"/>
              <a:gd name="connsiteY87" fmla="*/ 1787604 h 2785707"/>
              <a:gd name="connsiteX88" fmla="*/ 5180716 w 12192000"/>
              <a:gd name="connsiteY88" fmla="*/ 1787481 h 2785707"/>
              <a:gd name="connsiteX89" fmla="*/ 5188363 w 12192000"/>
              <a:gd name="connsiteY89" fmla="*/ 1790269 h 2785707"/>
              <a:gd name="connsiteX90" fmla="*/ 5192852 w 12192000"/>
              <a:gd name="connsiteY90" fmla="*/ 1793043 h 2785707"/>
              <a:gd name="connsiteX91" fmla="*/ 5272230 w 12192000"/>
              <a:gd name="connsiteY91" fmla="*/ 1791348 h 2785707"/>
              <a:gd name="connsiteX92" fmla="*/ 5376484 w 12192000"/>
              <a:gd name="connsiteY92" fmla="*/ 1805756 h 2785707"/>
              <a:gd name="connsiteX93" fmla="*/ 5478926 w 12192000"/>
              <a:gd name="connsiteY93" fmla="*/ 1822858 h 2785707"/>
              <a:gd name="connsiteX94" fmla="*/ 5515632 w 12192000"/>
              <a:gd name="connsiteY94" fmla="*/ 1830425 h 2785707"/>
              <a:gd name="connsiteX95" fmla="*/ 5582742 w 12192000"/>
              <a:gd name="connsiteY95" fmla="*/ 1837848 h 2785707"/>
              <a:gd name="connsiteX96" fmla="*/ 5615731 w 12192000"/>
              <a:gd name="connsiteY96" fmla="*/ 1838115 h 2785707"/>
              <a:gd name="connsiteX97" fmla="*/ 5619149 w 12192000"/>
              <a:gd name="connsiteY97" fmla="*/ 1835988 h 2785707"/>
              <a:gd name="connsiteX98" fmla="*/ 5625050 w 12192000"/>
              <a:gd name="connsiteY98" fmla="*/ 1835832 h 2785707"/>
              <a:gd name="connsiteX99" fmla="*/ 5640026 w 12192000"/>
              <a:gd name="connsiteY99" fmla="*/ 1839536 h 2785707"/>
              <a:gd name="connsiteX100" fmla="*/ 5645469 w 12192000"/>
              <a:gd name="connsiteY100" fmla="*/ 1841610 h 2785707"/>
              <a:gd name="connsiteX101" fmla="*/ 5653837 w 12192000"/>
              <a:gd name="connsiteY101" fmla="*/ 1843194 h 2785707"/>
              <a:gd name="connsiteX102" fmla="*/ 5654101 w 12192000"/>
              <a:gd name="connsiteY102" fmla="*/ 1843017 h 2785707"/>
              <a:gd name="connsiteX103" fmla="*/ 5661820 w 12192000"/>
              <a:gd name="connsiteY103" fmla="*/ 1844927 h 2785707"/>
              <a:gd name="connsiteX104" fmla="*/ 5698828 w 12192000"/>
              <a:gd name="connsiteY104" fmla="*/ 1857009 h 2785707"/>
              <a:gd name="connsiteX105" fmla="*/ 5755153 w 12192000"/>
              <a:gd name="connsiteY105" fmla="*/ 1846051 h 2785707"/>
              <a:gd name="connsiteX106" fmla="*/ 5777080 w 12192000"/>
              <a:gd name="connsiteY106" fmla="*/ 1846484 h 2785707"/>
              <a:gd name="connsiteX107" fmla="*/ 5790062 w 12192000"/>
              <a:gd name="connsiteY107" fmla="*/ 1844754 h 2785707"/>
              <a:gd name="connsiteX108" fmla="*/ 5888138 w 12192000"/>
              <a:gd name="connsiteY108" fmla="*/ 1877663 h 2785707"/>
              <a:gd name="connsiteX109" fmla="*/ 5902013 w 12192000"/>
              <a:gd name="connsiteY109" fmla="*/ 1884827 h 2785707"/>
              <a:gd name="connsiteX110" fmla="*/ 5912492 w 12192000"/>
              <a:gd name="connsiteY110" fmla="*/ 1894998 h 2785707"/>
              <a:gd name="connsiteX111" fmla="*/ 6068995 w 12192000"/>
              <a:gd name="connsiteY111" fmla="*/ 1920302 h 2785707"/>
              <a:gd name="connsiteX112" fmla="*/ 6283598 w 12192000"/>
              <a:gd name="connsiteY112" fmla="*/ 1991295 h 2785707"/>
              <a:gd name="connsiteX113" fmla="*/ 6378390 w 12192000"/>
              <a:gd name="connsiteY113" fmla="*/ 1991561 h 2785707"/>
              <a:gd name="connsiteX114" fmla="*/ 6519309 w 12192000"/>
              <a:gd name="connsiteY114" fmla="*/ 2027309 h 2785707"/>
              <a:gd name="connsiteX115" fmla="*/ 6643152 w 12192000"/>
              <a:gd name="connsiteY115" fmla="*/ 2049516 h 2785707"/>
              <a:gd name="connsiteX116" fmla="*/ 6656875 w 12192000"/>
              <a:gd name="connsiteY116" fmla="*/ 2051188 h 2785707"/>
              <a:gd name="connsiteX117" fmla="*/ 6662165 w 12192000"/>
              <a:gd name="connsiteY117" fmla="*/ 2046505 h 2785707"/>
              <a:gd name="connsiteX118" fmla="*/ 6708706 w 12192000"/>
              <a:gd name="connsiteY118" fmla="*/ 2049842 h 2785707"/>
              <a:gd name="connsiteX119" fmla="*/ 6797201 w 12192000"/>
              <a:gd name="connsiteY119" fmla="*/ 2065320 h 2785707"/>
              <a:gd name="connsiteX120" fmla="*/ 6810764 w 12192000"/>
              <a:gd name="connsiteY120" fmla="*/ 2071002 h 2785707"/>
              <a:gd name="connsiteX121" fmla="*/ 6901101 w 12192000"/>
              <a:gd name="connsiteY121" fmla="*/ 2082052 h 2785707"/>
              <a:gd name="connsiteX122" fmla="*/ 6962781 w 12192000"/>
              <a:gd name="connsiteY122" fmla="*/ 2092999 h 2785707"/>
              <a:gd name="connsiteX123" fmla="*/ 6975881 w 12192000"/>
              <a:gd name="connsiteY123" fmla="*/ 2098520 h 2785707"/>
              <a:gd name="connsiteX124" fmla="*/ 6991402 w 12192000"/>
              <a:gd name="connsiteY124" fmla="*/ 2094572 h 2785707"/>
              <a:gd name="connsiteX125" fmla="*/ 6996085 w 12192000"/>
              <a:gd name="connsiteY125" fmla="*/ 2090397 h 2785707"/>
              <a:gd name="connsiteX126" fmla="*/ 7045119 w 12192000"/>
              <a:gd name="connsiteY126" fmla="*/ 2100367 h 2785707"/>
              <a:gd name="connsiteX127" fmla="*/ 7051064 w 12192000"/>
              <a:gd name="connsiteY127" fmla="*/ 2100779 h 2785707"/>
              <a:gd name="connsiteX128" fmla="*/ 7092123 w 12192000"/>
              <a:gd name="connsiteY128" fmla="*/ 2100750 h 2785707"/>
              <a:gd name="connsiteX129" fmla="*/ 7153291 w 12192000"/>
              <a:gd name="connsiteY129" fmla="*/ 2096258 h 2785707"/>
              <a:gd name="connsiteX130" fmla="*/ 7216946 w 12192000"/>
              <a:gd name="connsiteY130" fmla="*/ 2083586 h 2785707"/>
              <a:gd name="connsiteX131" fmla="*/ 7253640 w 12192000"/>
              <a:gd name="connsiteY131" fmla="*/ 2078754 h 2785707"/>
              <a:gd name="connsiteX132" fmla="*/ 7279228 w 12192000"/>
              <a:gd name="connsiteY132" fmla="*/ 2072719 h 2785707"/>
              <a:gd name="connsiteX133" fmla="*/ 7350342 w 12192000"/>
              <a:gd name="connsiteY133" fmla="*/ 2070909 h 2785707"/>
              <a:gd name="connsiteX134" fmla="*/ 7470724 w 12192000"/>
              <a:gd name="connsiteY134" fmla="*/ 2073574 h 2785707"/>
              <a:gd name="connsiteX135" fmla="*/ 7514696 w 12192000"/>
              <a:gd name="connsiteY135" fmla="*/ 2067266 h 2785707"/>
              <a:gd name="connsiteX136" fmla="*/ 7516909 w 12192000"/>
              <a:gd name="connsiteY136" fmla="*/ 2061590 h 2785707"/>
              <a:gd name="connsiteX137" fmla="*/ 7530255 w 12192000"/>
              <a:gd name="connsiteY137" fmla="*/ 2060403 h 2785707"/>
              <a:gd name="connsiteX138" fmla="*/ 7533279 w 12192000"/>
              <a:gd name="connsiteY138" fmla="*/ 2059039 h 2785707"/>
              <a:gd name="connsiteX139" fmla="*/ 7551151 w 12192000"/>
              <a:gd name="connsiteY139" fmla="*/ 2052267 h 2785707"/>
              <a:gd name="connsiteX140" fmla="*/ 7602338 w 12192000"/>
              <a:gd name="connsiteY140" fmla="*/ 2063846 h 2785707"/>
              <a:gd name="connsiteX141" fmla="*/ 7625892 w 12192000"/>
              <a:gd name="connsiteY141" fmla="*/ 2064714 h 2785707"/>
              <a:gd name="connsiteX142" fmla="*/ 7648322 w 12192000"/>
              <a:gd name="connsiteY142" fmla="*/ 2072757 h 2785707"/>
              <a:gd name="connsiteX143" fmla="*/ 7660138 w 12192000"/>
              <a:gd name="connsiteY143" fmla="*/ 2081487 h 2785707"/>
              <a:gd name="connsiteX144" fmla="*/ 7701887 w 12192000"/>
              <a:gd name="connsiteY144" fmla="*/ 2097255 h 2785707"/>
              <a:gd name="connsiteX145" fmla="*/ 7701887 w 12192000"/>
              <a:gd name="connsiteY145" fmla="*/ 2081564 h 2785707"/>
              <a:gd name="connsiteX146" fmla="*/ 7781603 w 12192000"/>
              <a:gd name="connsiteY146" fmla="*/ 2105597 h 2785707"/>
              <a:gd name="connsiteX147" fmla="*/ 7840532 w 12192000"/>
              <a:gd name="connsiteY147" fmla="*/ 2126887 h 2785707"/>
              <a:gd name="connsiteX148" fmla="*/ 7852490 w 12192000"/>
              <a:gd name="connsiteY148" fmla="*/ 2134555 h 2785707"/>
              <a:gd name="connsiteX149" fmla="*/ 7868492 w 12192000"/>
              <a:gd name="connsiteY149" fmla="*/ 2133321 h 2785707"/>
              <a:gd name="connsiteX150" fmla="*/ 7873842 w 12192000"/>
              <a:gd name="connsiteY150" fmla="*/ 2130014 h 2785707"/>
              <a:gd name="connsiteX151" fmla="*/ 7920468 w 12192000"/>
              <a:gd name="connsiteY151" fmla="*/ 2148187 h 2785707"/>
              <a:gd name="connsiteX152" fmla="*/ 7926263 w 12192000"/>
              <a:gd name="connsiteY152" fmla="*/ 2149606 h 2785707"/>
              <a:gd name="connsiteX153" fmla="*/ 7966770 w 12192000"/>
              <a:gd name="connsiteY153" fmla="*/ 2156585 h 2785707"/>
              <a:gd name="connsiteX154" fmla="*/ 8092911 w 12192000"/>
              <a:gd name="connsiteY154" fmla="*/ 2161008 h 2785707"/>
              <a:gd name="connsiteX155" fmla="*/ 8129956 w 12192000"/>
              <a:gd name="connsiteY155" fmla="*/ 2162518 h 2785707"/>
              <a:gd name="connsiteX156" fmla="*/ 8156253 w 12192000"/>
              <a:gd name="connsiteY156" fmla="*/ 2160951 h 2785707"/>
              <a:gd name="connsiteX157" fmla="*/ 8226723 w 12192000"/>
              <a:gd name="connsiteY157" fmla="*/ 2171307 h 2785707"/>
              <a:gd name="connsiteX158" fmla="*/ 8345013 w 12192000"/>
              <a:gd name="connsiteY158" fmla="*/ 2194472 h 2785707"/>
              <a:gd name="connsiteX159" fmla="*/ 8389494 w 12192000"/>
              <a:gd name="connsiteY159" fmla="*/ 2195774 h 2785707"/>
              <a:gd name="connsiteX160" fmla="*/ 8392672 w 12192000"/>
              <a:gd name="connsiteY160" fmla="*/ 2190570 h 2785707"/>
              <a:gd name="connsiteX161" fmla="*/ 8406045 w 12192000"/>
              <a:gd name="connsiteY161" fmla="*/ 2191681 h 2785707"/>
              <a:gd name="connsiteX162" fmla="*/ 8409264 w 12192000"/>
              <a:gd name="connsiteY162" fmla="*/ 2190855 h 2785707"/>
              <a:gd name="connsiteX163" fmla="*/ 8428080 w 12192000"/>
              <a:gd name="connsiteY163" fmla="*/ 2187244 h 2785707"/>
              <a:gd name="connsiteX164" fmla="*/ 8476550 w 12192000"/>
              <a:gd name="connsiteY164" fmla="*/ 2207369 h 2785707"/>
              <a:gd name="connsiteX165" fmla="*/ 8588757 w 12192000"/>
              <a:gd name="connsiteY165" fmla="*/ 2225395 h 2785707"/>
              <a:gd name="connsiteX166" fmla="*/ 8749518 w 12192000"/>
              <a:gd name="connsiteY166" fmla="*/ 2245011 h 2785707"/>
              <a:gd name="connsiteX167" fmla="*/ 8874315 w 12192000"/>
              <a:gd name="connsiteY167" fmla="*/ 2266877 h 2785707"/>
              <a:gd name="connsiteX168" fmla="*/ 9029190 w 12192000"/>
              <a:gd name="connsiteY168" fmla="*/ 2309251 h 2785707"/>
              <a:gd name="connsiteX169" fmla="*/ 9142331 w 12192000"/>
              <a:gd name="connsiteY169" fmla="*/ 2320064 h 2785707"/>
              <a:gd name="connsiteX170" fmla="*/ 9155844 w 12192000"/>
              <a:gd name="connsiteY170" fmla="*/ 2330314 h 2785707"/>
              <a:gd name="connsiteX171" fmla="*/ 9171403 w 12192000"/>
              <a:gd name="connsiteY171" fmla="*/ 2337223 h 2785707"/>
              <a:gd name="connsiteX172" fmla="*/ 9173407 w 12192000"/>
              <a:gd name="connsiteY172" fmla="*/ 2336681 h 2785707"/>
              <a:gd name="connsiteX173" fmla="*/ 9208166 w 12192000"/>
              <a:gd name="connsiteY173" fmla="*/ 2347769 h 2785707"/>
              <a:gd name="connsiteX174" fmla="*/ 9274752 w 12192000"/>
              <a:gd name="connsiteY174" fmla="*/ 2367321 h 2785707"/>
              <a:gd name="connsiteX175" fmla="*/ 9275339 w 12192000"/>
              <a:gd name="connsiteY175" fmla="*/ 2366424 h 2785707"/>
              <a:gd name="connsiteX176" fmla="*/ 9286171 w 12192000"/>
              <a:gd name="connsiteY176" fmla="*/ 2364868 h 2785707"/>
              <a:gd name="connsiteX177" fmla="*/ 9306706 w 12192000"/>
              <a:gd name="connsiteY177" fmla="*/ 2364279 h 2785707"/>
              <a:gd name="connsiteX178" fmla="*/ 9354964 w 12192000"/>
              <a:gd name="connsiteY178" fmla="*/ 2350000 h 2785707"/>
              <a:gd name="connsiteX179" fmla="*/ 9393840 w 12192000"/>
              <a:gd name="connsiteY179" fmla="*/ 2360999 h 2785707"/>
              <a:gd name="connsiteX180" fmla="*/ 9401723 w 12192000"/>
              <a:gd name="connsiteY180" fmla="*/ 2362648 h 2785707"/>
              <a:gd name="connsiteX181" fmla="*/ 9401904 w 12192000"/>
              <a:gd name="connsiteY181" fmla="*/ 2362449 h 2785707"/>
              <a:gd name="connsiteX182" fmla="*/ 9410265 w 12192000"/>
              <a:gd name="connsiteY182" fmla="*/ 2363724 h 2785707"/>
              <a:gd name="connsiteX183" fmla="*/ 9431384 w 12192000"/>
              <a:gd name="connsiteY183" fmla="*/ 2368857 h 2785707"/>
              <a:gd name="connsiteX184" fmla="*/ 9436806 w 12192000"/>
              <a:gd name="connsiteY184" fmla="*/ 2368409 h 2785707"/>
              <a:gd name="connsiteX185" fmla="*/ 9469943 w 12192000"/>
              <a:gd name="connsiteY185" fmla="*/ 2364702 h 2785707"/>
              <a:gd name="connsiteX186" fmla="*/ 9571973 w 12192000"/>
              <a:gd name="connsiteY186" fmla="*/ 2375579 h 2785707"/>
              <a:gd name="connsiteX187" fmla="*/ 9673508 w 12192000"/>
              <a:gd name="connsiteY187" fmla="*/ 2388756 h 2785707"/>
              <a:gd name="connsiteX188" fmla="*/ 9775728 w 12192000"/>
              <a:gd name="connsiteY188" fmla="*/ 2398997 h 2785707"/>
              <a:gd name="connsiteX189" fmla="*/ 9828502 w 12192000"/>
              <a:gd name="connsiteY189" fmla="*/ 2387377 h 2785707"/>
              <a:gd name="connsiteX190" fmla="*/ 9834358 w 12192000"/>
              <a:gd name="connsiteY190" fmla="*/ 2387922 h 2785707"/>
              <a:gd name="connsiteX191" fmla="*/ 9848851 w 12192000"/>
              <a:gd name="connsiteY191" fmla="*/ 2393407 h 2785707"/>
              <a:gd name="connsiteX192" fmla="*/ 9854053 w 12192000"/>
              <a:gd name="connsiteY192" fmla="*/ 2396127 h 2785707"/>
              <a:gd name="connsiteX193" fmla="*/ 9862192 w 12192000"/>
              <a:gd name="connsiteY193" fmla="*/ 2398707 h 2785707"/>
              <a:gd name="connsiteX194" fmla="*/ 9862471 w 12192000"/>
              <a:gd name="connsiteY194" fmla="*/ 2398561 h 2785707"/>
              <a:gd name="connsiteX195" fmla="*/ 9905498 w 12192000"/>
              <a:gd name="connsiteY195" fmla="*/ 2417867 h 2785707"/>
              <a:gd name="connsiteX196" fmla="*/ 9962223 w 12192000"/>
              <a:gd name="connsiteY196" fmla="*/ 2413612 h 2785707"/>
              <a:gd name="connsiteX197" fmla="*/ 9983885 w 12192000"/>
              <a:gd name="connsiteY197" fmla="*/ 2416653 h 2785707"/>
              <a:gd name="connsiteX198" fmla="*/ 9995871 w 12192000"/>
              <a:gd name="connsiteY198" fmla="*/ 2417158 h 2785707"/>
              <a:gd name="connsiteX199" fmla="*/ 10030934 w 12192000"/>
              <a:gd name="connsiteY199" fmla="*/ 2432369 h 2785707"/>
              <a:gd name="connsiteX200" fmla="*/ 10036087 w 12192000"/>
              <a:gd name="connsiteY200" fmla="*/ 2432793 h 2785707"/>
              <a:gd name="connsiteX201" fmla="*/ 10057471 w 12192000"/>
              <a:gd name="connsiteY201" fmla="*/ 2445317 h 2785707"/>
              <a:gd name="connsiteX202" fmla="*/ 10088697 w 12192000"/>
              <a:gd name="connsiteY202" fmla="*/ 2461159 h 2785707"/>
              <a:gd name="connsiteX203" fmla="*/ 10091030 w 12192000"/>
              <a:gd name="connsiteY203" fmla="*/ 2461029 h 2785707"/>
              <a:gd name="connsiteX204" fmla="*/ 10104127 w 12192000"/>
              <a:gd name="connsiteY204" fmla="*/ 2469841 h 2785707"/>
              <a:gd name="connsiteX205" fmla="*/ 10169163 w 12192000"/>
              <a:gd name="connsiteY205" fmla="*/ 2492519 h 2785707"/>
              <a:gd name="connsiteX206" fmla="*/ 10266247 w 12192000"/>
              <a:gd name="connsiteY206" fmla="*/ 2525164 h 2785707"/>
              <a:gd name="connsiteX207" fmla="*/ 10383588 w 12192000"/>
              <a:gd name="connsiteY207" fmla="*/ 2556604 h 2785707"/>
              <a:gd name="connsiteX208" fmla="*/ 10502276 w 12192000"/>
              <a:gd name="connsiteY208" fmla="*/ 2611346 h 2785707"/>
              <a:gd name="connsiteX209" fmla="*/ 10702436 w 12192000"/>
              <a:gd name="connsiteY209" fmla="*/ 2685688 h 2785707"/>
              <a:gd name="connsiteX210" fmla="*/ 10738338 w 12192000"/>
              <a:gd name="connsiteY210" fmla="*/ 2690143 h 2785707"/>
              <a:gd name="connsiteX211" fmla="*/ 10738410 w 12192000"/>
              <a:gd name="connsiteY211" fmla="*/ 2690169 h 2785707"/>
              <a:gd name="connsiteX212" fmla="*/ 10828361 w 12192000"/>
              <a:gd name="connsiteY212" fmla="*/ 2695982 h 2785707"/>
              <a:gd name="connsiteX213" fmla="*/ 10850642 w 12192000"/>
              <a:gd name="connsiteY213" fmla="*/ 2691703 h 2785707"/>
              <a:gd name="connsiteX214" fmla="*/ 10944231 w 12192000"/>
              <a:gd name="connsiteY214" fmla="*/ 2690377 h 2785707"/>
              <a:gd name="connsiteX215" fmla="*/ 10961147 w 12192000"/>
              <a:gd name="connsiteY215" fmla="*/ 2687666 h 2785707"/>
              <a:gd name="connsiteX216" fmla="*/ 10980692 w 12192000"/>
              <a:gd name="connsiteY216" fmla="*/ 2691799 h 2785707"/>
              <a:gd name="connsiteX217" fmla="*/ 11058630 w 12192000"/>
              <a:gd name="connsiteY217" fmla="*/ 2709148 h 2785707"/>
              <a:gd name="connsiteX218" fmla="*/ 11094767 w 12192000"/>
              <a:gd name="connsiteY218" fmla="*/ 2717083 h 2785707"/>
              <a:gd name="connsiteX219" fmla="*/ 11096358 w 12192000"/>
              <a:gd name="connsiteY219" fmla="*/ 2720774 h 2785707"/>
              <a:gd name="connsiteX220" fmla="*/ 11104973 w 12192000"/>
              <a:gd name="connsiteY220" fmla="*/ 2716245 h 2785707"/>
              <a:gd name="connsiteX221" fmla="*/ 11131099 w 12192000"/>
              <a:gd name="connsiteY221" fmla="*/ 2719881 h 2785707"/>
              <a:gd name="connsiteX222" fmla="*/ 11140776 w 12192000"/>
              <a:gd name="connsiteY222" fmla="*/ 2725926 h 2785707"/>
              <a:gd name="connsiteX223" fmla="*/ 11158686 w 12192000"/>
              <a:gd name="connsiteY223" fmla="*/ 2726270 h 2785707"/>
              <a:gd name="connsiteX224" fmla="*/ 11273267 w 12192000"/>
              <a:gd name="connsiteY224" fmla="*/ 2728567 h 2785707"/>
              <a:gd name="connsiteX225" fmla="*/ 11288916 w 12192000"/>
              <a:gd name="connsiteY225" fmla="*/ 2737828 h 2785707"/>
              <a:gd name="connsiteX226" fmla="*/ 11311388 w 12192000"/>
              <a:gd name="connsiteY226" fmla="*/ 2736624 h 2785707"/>
              <a:gd name="connsiteX227" fmla="*/ 11335078 w 12192000"/>
              <a:gd name="connsiteY227" fmla="*/ 2749941 h 2785707"/>
              <a:gd name="connsiteX228" fmla="*/ 11348344 w 12192000"/>
              <a:gd name="connsiteY228" fmla="*/ 2752346 h 2785707"/>
              <a:gd name="connsiteX229" fmla="*/ 11353373 w 12192000"/>
              <a:gd name="connsiteY229" fmla="*/ 2754678 h 2785707"/>
              <a:gd name="connsiteX230" fmla="*/ 11367159 w 12192000"/>
              <a:gd name="connsiteY230" fmla="*/ 2741107 h 2785707"/>
              <a:gd name="connsiteX231" fmla="*/ 11389712 w 12192000"/>
              <a:gd name="connsiteY231" fmla="*/ 2740372 h 2785707"/>
              <a:gd name="connsiteX232" fmla="*/ 11395219 w 12192000"/>
              <a:gd name="connsiteY232" fmla="*/ 2733120 h 2785707"/>
              <a:gd name="connsiteX233" fmla="*/ 11409180 w 12192000"/>
              <a:gd name="connsiteY233" fmla="*/ 2739023 h 2785707"/>
              <a:gd name="connsiteX234" fmla="*/ 11431837 w 12192000"/>
              <a:gd name="connsiteY234" fmla="*/ 2746056 h 2785707"/>
              <a:gd name="connsiteX235" fmla="*/ 11444471 w 12192000"/>
              <a:gd name="connsiteY235" fmla="*/ 2749621 h 2785707"/>
              <a:gd name="connsiteX236" fmla="*/ 11451208 w 12192000"/>
              <a:gd name="connsiteY236" fmla="*/ 2744859 h 2785707"/>
              <a:gd name="connsiteX237" fmla="*/ 11473061 w 12192000"/>
              <a:gd name="connsiteY237" fmla="*/ 2757601 h 2785707"/>
              <a:gd name="connsiteX238" fmla="*/ 11526925 w 12192000"/>
              <a:gd name="connsiteY238" fmla="*/ 2772124 h 2785707"/>
              <a:gd name="connsiteX239" fmla="*/ 11584409 w 12192000"/>
              <a:gd name="connsiteY239" fmla="*/ 2785707 h 2785707"/>
              <a:gd name="connsiteX240" fmla="*/ 11705161 w 12192000"/>
              <a:gd name="connsiteY240" fmla="*/ 2774143 h 2785707"/>
              <a:gd name="connsiteX241" fmla="*/ 11831541 w 12192000"/>
              <a:gd name="connsiteY241" fmla="*/ 2745647 h 2785707"/>
              <a:gd name="connsiteX242" fmla="*/ 12017942 w 12192000"/>
              <a:gd name="connsiteY242" fmla="*/ 2704117 h 2785707"/>
              <a:gd name="connsiteX243" fmla="*/ 12134490 w 12192000"/>
              <a:gd name="connsiteY243" fmla="*/ 2673464 h 2785707"/>
              <a:gd name="connsiteX244" fmla="*/ 12159651 w 12192000"/>
              <a:gd name="connsiteY244" fmla="*/ 2679085 h 2785707"/>
              <a:gd name="connsiteX245" fmla="*/ 12192000 w 12192000"/>
              <a:gd name="connsiteY245" fmla="*/ 2674480 h 278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12192000" h="2785707">
                <a:moveTo>
                  <a:pt x="12192000" y="0"/>
                </a:moveTo>
                <a:lnTo>
                  <a:pt x="0" y="0"/>
                </a:lnTo>
                <a:lnTo>
                  <a:pt x="0" y="591237"/>
                </a:lnTo>
                <a:lnTo>
                  <a:pt x="7462" y="596097"/>
                </a:lnTo>
                <a:cubicBezTo>
                  <a:pt x="33908" y="613349"/>
                  <a:pt x="59850" y="629066"/>
                  <a:pt x="65949" y="623063"/>
                </a:cubicBezTo>
                <a:cubicBezTo>
                  <a:pt x="104511" y="621541"/>
                  <a:pt x="147418" y="628042"/>
                  <a:pt x="174040" y="614935"/>
                </a:cubicBezTo>
                <a:cubicBezTo>
                  <a:pt x="181060" y="595502"/>
                  <a:pt x="307304" y="613591"/>
                  <a:pt x="331354" y="605310"/>
                </a:cubicBezTo>
                <a:cubicBezTo>
                  <a:pt x="388829" y="623899"/>
                  <a:pt x="404420" y="655488"/>
                  <a:pt x="437701" y="649169"/>
                </a:cubicBezTo>
                <a:cubicBezTo>
                  <a:pt x="460360" y="643797"/>
                  <a:pt x="544430" y="662096"/>
                  <a:pt x="570985" y="634864"/>
                </a:cubicBezTo>
                <a:cubicBezTo>
                  <a:pt x="611720" y="655852"/>
                  <a:pt x="628268" y="628594"/>
                  <a:pt x="660488" y="637694"/>
                </a:cubicBezTo>
                <a:cubicBezTo>
                  <a:pt x="731929" y="640906"/>
                  <a:pt x="769884" y="669504"/>
                  <a:pt x="862240" y="647402"/>
                </a:cubicBezTo>
                <a:cubicBezTo>
                  <a:pt x="904065" y="656940"/>
                  <a:pt x="965938" y="616724"/>
                  <a:pt x="1055198" y="658414"/>
                </a:cubicBezTo>
                <a:cubicBezTo>
                  <a:pt x="1106774" y="665872"/>
                  <a:pt x="1080744" y="646485"/>
                  <a:pt x="1161490" y="664553"/>
                </a:cubicBezTo>
                <a:cubicBezTo>
                  <a:pt x="1184673" y="638081"/>
                  <a:pt x="1309702" y="681966"/>
                  <a:pt x="1335488" y="684838"/>
                </a:cubicBezTo>
                <a:cubicBezTo>
                  <a:pt x="1355801" y="667828"/>
                  <a:pt x="1366194" y="681653"/>
                  <a:pt x="1384901" y="684207"/>
                </a:cubicBezTo>
                <a:cubicBezTo>
                  <a:pt x="1393212" y="673848"/>
                  <a:pt x="1409014" y="673874"/>
                  <a:pt x="1414557" y="685540"/>
                </a:cubicBezTo>
                <a:cubicBezTo>
                  <a:pt x="1407315" y="713070"/>
                  <a:pt x="1474731" y="690092"/>
                  <a:pt x="1479073" y="708783"/>
                </a:cubicBezTo>
                <a:cubicBezTo>
                  <a:pt x="1540070" y="714517"/>
                  <a:pt x="1678447" y="697746"/>
                  <a:pt x="1760498" y="700683"/>
                </a:cubicBezTo>
                <a:cubicBezTo>
                  <a:pt x="1792632" y="694031"/>
                  <a:pt x="1855180" y="727000"/>
                  <a:pt x="1971386" y="726403"/>
                </a:cubicBezTo>
                <a:cubicBezTo>
                  <a:pt x="1986964" y="720596"/>
                  <a:pt x="2046286" y="708514"/>
                  <a:pt x="2050659" y="720928"/>
                </a:cubicBezTo>
                <a:cubicBezTo>
                  <a:pt x="2086682" y="721863"/>
                  <a:pt x="2195049" y="765696"/>
                  <a:pt x="2220475" y="749487"/>
                </a:cubicBezTo>
                <a:cubicBezTo>
                  <a:pt x="2215241" y="776310"/>
                  <a:pt x="2266142" y="751623"/>
                  <a:pt x="2272406" y="777021"/>
                </a:cubicBezTo>
                <a:lnTo>
                  <a:pt x="2297410" y="791240"/>
                </a:lnTo>
                <a:cubicBezTo>
                  <a:pt x="2314908" y="801492"/>
                  <a:pt x="2362075" y="829113"/>
                  <a:pt x="2377393" y="838529"/>
                </a:cubicBezTo>
                <a:lnTo>
                  <a:pt x="2389325" y="847736"/>
                </a:lnTo>
                <a:lnTo>
                  <a:pt x="2418508" y="847030"/>
                </a:lnTo>
                <a:lnTo>
                  <a:pt x="2435377" y="837345"/>
                </a:lnTo>
                <a:lnTo>
                  <a:pt x="2439620" y="840860"/>
                </a:lnTo>
                <a:cubicBezTo>
                  <a:pt x="2444187" y="847628"/>
                  <a:pt x="2446502" y="851791"/>
                  <a:pt x="2451797" y="846508"/>
                </a:cubicBezTo>
                <a:lnTo>
                  <a:pt x="2505861" y="882666"/>
                </a:lnTo>
                <a:cubicBezTo>
                  <a:pt x="2511636" y="885661"/>
                  <a:pt x="2518894" y="886415"/>
                  <a:pt x="2528621" y="883310"/>
                </a:cubicBezTo>
                <a:cubicBezTo>
                  <a:pt x="2546958" y="888460"/>
                  <a:pt x="2598467" y="907723"/>
                  <a:pt x="2615876" y="913568"/>
                </a:cubicBezTo>
                <a:lnTo>
                  <a:pt x="2633076" y="918384"/>
                </a:lnTo>
                <a:cubicBezTo>
                  <a:pt x="2641280" y="922241"/>
                  <a:pt x="2658085" y="933369"/>
                  <a:pt x="2665101" y="936714"/>
                </a:cubicBezTo>
                <a:cubicBezTo>
                  <a:pt x="2670825" y="938682"/>
                  <a:pt x="2668027" y="935380"/>
                  <a:pt x="2675173" y="938458"/>
                </a:cubicBezTo>
                <a:cubicBezTo>
                  <a:pt x="2675225" y="944597"/>
                  <a:pt x="2677804" y="950555"/>
                  <a:pt x="2707978" y="955182"/>
                </a:cubicBezTo>
                <a:cubicBezTo>
                  <a:pt x="2726571" y="970114"/>
                  <a:pt x="2750921" y="982615"/>
                  <a:pt x="2778669" y="991480"/>
                </a:cubicBezTo>
                <a:cubicBezTo>
                  <a:pt x="2784596" y="986681"/>
                  <a:pt x="2791940" y="997468"/>
                  <a:pt x="2796452" y="1000372"/>
                </a:cubicBezTo>
                <a:cubicBezTo>
                  <a:pt x="2798282" y="996724"/>
                  <a:pt x="2810819" y="997911"/>
                  <a:pt x="2813495" y="1001982"/>
                </a:cubicBezTo>
                <a:cubicBezTo>
                  <a:pt x="2894291" y="1036995"/>
                  <a:pt x="2861846" y="990458"/>
                  <a:pt x="2904193" y="1024123"/>
                </a:cubicBezTo>
                <a:cubicBezTo>
                  <a:pt x="2912426" y="1027395"/>
                  <a:pt x="2919877" y="1027211"/>
                  <a:pt x="2926826" y="1025558"/>
                </a:cubicBezTo>
                <a:lnTo>
                  <a:pt x="2937629" y="1021496"/>
                </a:lnTo>
                <a:lnTo>
                  <a:pt x="2970190" y="1039341"/>
                </a:lnTo>
                <a:cubicBezTo>
                  <a:pt x="2986667" y="1046544"/>
                  <a:pt x="3004419" y="1052632"/>
                  <a:pt x="3023036" y="1057429"/>
                </a:cubicBezTo>
                <a:cubicBezTo>
                  <a:pt x="3029427" y="1050485"/>
                  <a:pt x="3041250" y="1064362"/>
                  <a:pt x="3047640" y="1067886"/>
                </a:cubicBezTo>
                <a:cubicBezTo>
                  <a:pt x="3049113" y="1062834"/>
                  <a:pt x="3065273" y="1063377"/>
                  <a:pt x="3069615" y="1068623"/>
                </a:cubicBezTo>
                <a:cubicBezTo>
                  <a:pt x="3180167" y="1108914"/>
                  <a:pt x="3128204" y="1049097"/>
                  <a:pt x="3189718" y="1090790"/>
                </a:cubicBezTo>
                <a:lnTo>
                  <a:pt x="3234683" y="1082861"/>
                </a:lnTo>
                <a:lnTo>
                  <a:pt x="3243889" y="1088560"/>
                </a:lnTo>
                <a:cubicBezTo>
                  <a:pt x="3282443" y="1096267"/>
                  <a:pt x="3296793" y="1087718"/>
                  <a:pt x="3316289" y="1102846"/>
                </a:cubicBezTo>
                <a:cubicBezTo>
                  <a:pt x="3355705" y="1086745"/>
                  <a:pt x="3338941" y="1104834"/>
                  <a:pt x="3363255" y="1113121"/>
                </a:cubicBezTo>
                <a:cubicBezTo>
                  <a:pt x="3385590" y="1119421"/>
                  <a:pt x="3427034" y="1134146"/>
                  <a:pt x="3450298" y="1140641"/>
                </a:cubicBezTo>
                <a:cubicBezTo>
                  <a:pt x="3464287" y="1161185"/>
                  <a:pt x="3479428" y="1142090"/>
                  <a:pt x="3502843" y="1152088"/>
                </a:cubicBezTo>
                <a:cubicBezTo>
                  <a:pt x="3512778" y="1160751"/>
                  <a:pt x="3520916" y="1163472"/>
                  <a:pt x="3534327" y="1158780"/>
                </a:cubicBezTo>
                <a:cubicBezTo>
                  <a:pt x="3579631" y="1200367"/>
                  <a:pt x="3566563" y="1166440"/>
                  <a:pt x="3613707" y="1188135"/>
                </a:cubicBezTo>
                <a:cubicBezTo>
                  <a:pt x="3653700" y="1209113"/>
                  <a:pt x="3700718" y="1226767"/>
                  <a:pt x="3734447" y="1264997"/>
                </a:cubicBezTo>
                <a:cubicBezTo>
                  <a:pt x="3739812" y="1275024"/>
                  <a:pt x="3757867" y="1281897"/>
                  <a:pt x="3774777" y="1280345"/>
                </a:cubicBezTo>
                <a:cubicBezTo>
                  <a:pt x="3777687" y="1280079"/>
                  <a:pt x="3780452" y="1279566"/>
                  <a:pt x="3782987" y="1278825"/>
                </a:cubicBezTo>
                <a:cubicBezTo>
                  <a:pt x="3802089" y="1304950"/>
                  <a:pt x="3822370" y="1298085"/>
                  <a:pt x="3829525" y="1314650"/>
                </a:cubicBezTo>
                <a:cubicBezTo>
                  <a:pt x="3870043" y="1329235"/>
                  <a:pt x="3909546" y="1322767"/>
                  <a:pt x="3916534" y="1337438"/>
                </a:cubicBezTo>
                <a:cubicBezTo>
                  <a:pt x="3938646" y="1341249"/>
                  <a:pt x="3973911" y="1333246"/>
                  <a:pt x="3985243" y="1349887"/>
                </a:cubicBezTo>
                <a:cubicBezTo>
                  <a:pt x="3991624" y="1339551"/>
                  <a:pt x="4007098" y="1363379"/>
                  <a:pt x="4022446" y="1358915"/>
                </a:cubicBezTo>
                <a:cubicBezTo>
                  <a:pt x="4033756" y="1354584"/>
                  <a:pt x="4041089" y="1360802"/>
                  <a:pt x="4050987" y="1363213"/>
                </a:cubicBezTo>
                <a:cubicBezTo>
                  <a:pt x="4065543" y="1360896"/>
                  <a:pt x="4106233" y="1377936"/>
                  <a:pt x="4115739" y="1386380"/>
                </a:cubicBezTo>
                <a:cubicBezTo>
                  <a:pt x="4136569" y="1413385"/>
                  <a:pt x="4202076" y="1408872"/>
                  <a:pt x="4219773" y="1429896"/>
                </a:cubicBezTo>
                <a:cubicBezTo>
                  <a:pt x="4227193" y="1433905"/>
                  <a:pt x="4234841" y="1436419"/>
                  <a:pt x="4242592" y="1437995"/>
                </a:cubicBezTo>
                <a:lnTo>
                  <a:pt x="4264860" y="1440328"/>
                </a:lnTo>
                <a:lnTo>
                  <a:pt x="4272342" y="1436836"/>
                </a:lnTo>
                <a:lnTo>
                  <a:pt x="4285317" y="1440547"/>
                </a:lnTo>
                <a:lnTo>
                  <a:pt x="4289326" y="1440567"/>
                </a:lnTo>
                <a:lnTo>
                  <a:pt x="4311745" y="1441649"/>
                </a:lnTo>
                <a:cubicBezTo>
                  <a:pt x="4295920" y="1463324"/>
                  <a:pt x="4370745" y="1452790"/>
                  <a:pt x="4345821" y="1467990"/>
                </a:cubicBezTo>
                <a:cubicBezTo>
                  <a:pt x="4382864" y="1476647"/>
                  <a:pt x="4349421" y="1488843"/>
                  <a:pt x="4399086" y="1480631"/>
                </a:cubicBezTo>
                <a:cubicBezTo>
                  <a:pt x="4451935" y="1510979"/>
                  <a:pt x="4598080" y="1494621"/>
                  <a:pt x="4635587" y="1532477"/>
                </a:cubicBezTo>
                <a:cubicBezTo>
                  <a:pt x="4632999" y="1520275"/>
                  <a:pt x="4681854" y="1589802"/>
                  <a:pt x="4697305" y="1598576"/>
                </a:cubicBezTo>
                <a:cubicBezTo>
                  <a:pt x="4733556" y="1613805"/>
                  <a:pt x="4746756" y="1626181"/>
                  <a:pt x="4800559" y="1650651"/>
                </a:cubicBezTo>
                <a:cubicBezTo>
                  <a:pt x="4853578" y="1666654"/>
                  <a:pt x="4885909" y="1696908"/>
                  <a:pt x="4945615" y="1698753"/>
                </a:cubicBezTo>
                <a:cubicBezTo>
                  <a:pt x="4946370" y="1702791"/>
                  <a:pt x="4948427" y="1706445"/>
                  <a:pt x="4951384" y="1709811"/>
                </a:cubicBezTo>
                <a:lnTo>
                  <a:pt x="4961956" y="1718626"/>
                </a:lnTo>
                <a:lnTo>
                  <a:pt x="4964473" y="1718615"/>
                </a:lnTo>
                <a:lnTo>
                  <a:pt x="4991598" y="1734829"/>
                </a:lnTo>
                <a:lnTo>
                  <a:pt x="5009548" y="1747489"/>
                </a:lnTo>
                <a:lnTo>
                  <a:pt x="5014839" y="1748130"/>
                </a:lnTo>
                <a:cubicBezTo>
                  <a:pt x="5023037" y="1751045"/>
                  <a:pt x="5047794" y="1761529"/>
                  <a:pt x="5058738" y="1764982"/>
                </a:cubicBezTo>
                <a:cubicBezTo>
                  <a:pt x="5064791" y="1749903"/>
                  <a:pt x="5066861" y="1761618"/>
                  <a:pt x="5080507" y="1768847"/>
                </a:cubicBezTo>
                <a:cubicBezTo>
                  <a:pt x="5092955" y="1747037"/>
                  <a:pt x="5123611" y="1774828"/>
                  <a:pt x="5142055" y="1767607"/>
                </a:cubicBezTo>
                <a:cubicBezTo>
                  <a:pt x="5151799" y="1773410"/>
                  <a:pt x="5162333" y="1779148"/>
                  <a:pt x="5173522" y="1784620"/>
                </a:cubicBezTo>
                <a:lnTo>
                  <a:pt x="5180367" y="1787604"/>
                </a:lnTo>
                <a:lnTo>
                  <a:pt x="5180716" y="1787481"/>
                </a:lnTo>
                <a:cubicBezTo>
                  <a:pt x="5182658" y="1787744"/>
                  <a:pt x="5185081" y="1788580"/>
                  <a:pt x="5188363" y="1790269"/>
                </a:cubicBezTo>
                <a:lnTo>
                  <a:pt x="5192852" y="1793043"/>
                </a:lnTo>
                <a:lnTo>
                  <a:pt x="5272230" y="1791348"/>
                </a:lnTo>
                <a:cubicBezTo>
                  <a:pt x="5312404" y="1798683"/>
                  <a:pt x="5342704" y="1787354"/>
                  <a:pt x="5376484" y="1805756"/>
                </a:cubicBezTo>
                <a:cubicBezTo>
                  <a:pt x="5414117" y="1812554"/>
                  <a:pt x="5448503" y="1811916"/>
                  <a:pt x="5478926" y="1822858"/>
                </a:cubicBezTo>
                <a:cubicBezTo>
                  <a:pt x="5493297" y="1819986"/>
                  <a:pt x="5506053" y="1820161"/>
                  <a:pt x="5515632" y="1830425"/>
                </a:cubicBezTo>
                <a:cubicBezTo>
                  <a:pt x="5551385" y="1834476"/>
                  <a:pt x="5563012" y="1824675"/>
                  <a:pt x="5582742" y="1837848"/>
                </a:cubicBezTo>
                <a:lnTo>
                  <a:pt x="5615731" y="1838115"/>
                </a:lnTo>
                <a:lnTo>
                  <a:pt x="5619149" y="1835988"/>
                </a:lnTo>
                <a:lnTo>
                  <a:pt x="5625050" y="1835832"/>
                </a:lnTo>
                <a:lnTo>
                  <a:pt x="5640026" y="1839536"/>
                </a:lnTo>
                <a:lnTo>
                  <a:pt x="5645469" y="1841610"/>
                </a:lnTo>
                <a:cubicBezTo>
                  <a:pt x="5649292" y="1842786"/>
                  <a:pt x="5651918" y="1843241"/>
                  <a:pt x="5653837" y="1843194"/>
                </a:cubicBezTo>
                <a:lnTo>
                  <a:pt x="5654101" y="1843017"/>
                </a:lnTo>
                <a:lnTo>
                  <a:pt x="5661820" y="1844927"/>
                </a:lnTo>
                <a:cubicBezTo>
                  <a:pt x="5674709" y="1848645"/>
                  <a:pt x="5687118" y="1852732"/>
                  <a:pt x="5698828" y="1857009"/>
                </a:cubicBezTo>
                <a:cubicBezTo>
                  <a:pt x="5712521" y="1846861"/>
                  <a:pt x="5753797" y="1869873"/>
                  <a:pt x="5755153" y="1846051"/>
                </a:cubicBezTo>
                <a:cubicBezTo>
                  <a:pt x="5771136" y="1851140"/>
                  <a:pt x="5778501" y="1862553"/>
                  <a:pt x="5777080" y="1846484"/>
                </a:cubicBezTo>
                <a:lnTo>
                  <a:pt x="5790062" y="1844754"/>
                </a:lnTo>
                <a:lnTo>
                  <a:pt x="5888138" y="1877663"/>
                </a:lnTo>
                <a:lnTo>
                  <a:pt x="5902013" y="1884827"/>
                </a:lnTo>
                <a:cubicBezTo>
                  <a:pt x="5906316" y="1887734"/>
                  <a:pt x="5909915" y="1891071"/>
                  <a:pt x="5912492" y="1894998"/>
                </a:cubicBezTo>
                <a:cubicBezTo>
                  <a:pt x="5968551" y="1887421"/>
                  <a:pt x="6012526" y="1912636"/>
                  <a:pt x="6068995" y="1920302"/>
                </a:cubicBezTo>
                <a:cubicBezTo>
                  <a:pt x="6130128" y="1936331"/>
                  <a:pt x="6262213" y="1980287"/>
                  <a:pt x="6283598" y="1991295"/>
                </a:cubicBezTo>
                <a:cubicBezTo>
                  <a:pt x="6301966" y="1997651"/>
                  <a:pt x="6386462" y="2003382"/>
                  <a:pt x="6378390" y="1991561"/>
                </a:cubicBezTo>
                <a:cubicBezTo>
                  <a:pt x="6430691" y="2023578"/>
                  <a:pt x="6456320" y="2005237"/>
                  <a:pt x="6519309" y="2027309"/>
                </a:cubicBezTo>
                <a:lnTo>
                  <a:pt x="6643152" y="2049516"/>
                </a:lnTo>
                <a:lnTo>
                  <a:pt x="6656875" y="2051188"/>
                </a:lnTo>
                <a:lnTo>
                  <a:pt x="6662165" y="2046505"/>
                </a:lnTo>
                <a:lnTo>
                  <a:pt x="6708706" y="2049842"/>
                </a:lnTo>
                <a:cubicBezTo>
                  <a:pt x="6728320" y="2063550"/>
                  <a:pt x="6766107" y="2058616"/>
                  <a:pt x="6797201" y="2065320"/>
                </a:cubicBezTo>
                <a:lnTo>
                  <a:pt x="6810764" y="2071002"/>
                </a:lnTo>
                <a:lnTo>
                  <a:pt x="6901101" y="2082052"/>
                </a:lnTo>
                <a:lnTo>
                  <a:pt x="6962781" y="2092999"/>
                </a:lnTo>
                <a:lnTo>
                  <a:pt x="6975881" y="2098520"/>
                </a:lnTo>
                <a:lnTo>
                  <a:pt x="6991402" y="2094572"/>
                </a:lnTo>
                <a:cubicBezTo>
                  <a:pt x="6993328" y="2093335"/>
                  <a:pt x="6994904" y="2091926"/>
                  <a:pt x="6996085" y="2090397"/>
                </a:cubicBezTo>
                <a:lnTo>
                  <a:pt x="7045119" y="2100367"/>
                </a:lnTo>
                <a:lnTo>
                  <a:pt x="7051064" y="2100779"/>
                </a:lnTo>
                <a:lnTo>
                  <a:pt x="7092123" y="2100750"/>
                </a:lnTo>
                <a:lnTo>
                  <a:pt x="7153291" y="2096258"/>
                </a:lnTo>
                <a:cubicBezTo>
                  <a:pt x="7173585" y="2092006"/>
                  <a:pt x="7192251" y="2072757"/>
                  <a:pt x="7216946" y="2083586"/>
                </a:cubicBezTo>
                <a:cubicBezTo>
                  <a:pt x="7211675" y="2072232"/>
                  <a:pt x="7246465" y="2087999"/>
                  <a:pt x="7253640" y="2078754"/>
                </a:cubicBezTo>
                <a:cubicBezTo>
                  <a:pt x="7257908" y="2071016"/>
                  <a:pt x="7269456" y="2073996"/>
                  <a:pt x="7279228" y="2072719"/>
                </a:cubicBezTo>
                <a:cubicBezTo>
                  <a:pt x="7287893" y="2065644"/>
                  <a:pt x="7334999" y="2066706"/>
                  <a:pt x="7350342" y="2070909"/>
                </a:cubicBezTo>
                <a:cubicBezTo>
                  <a:pt x="7392243" y="2087644"/>
                  <a:pt x="7436988" y="2061053"/>
                  <a:pt x="7470724" y="2073574"/>
                </a:cubicBezTo>
                <a:cubicBezTo>
                  <a:pt x="7498116" y="2072967"/>
                  <a:pt x="7506999" y="2069264"/>
                  <a:pt x="7514696" y="2067266"/>
                </a:cubicBezTo>
                <a:lnTo>
                  <a:pt x="7516909" y="2061590"/>
                </a:lnTo>
                <a:lnTo>
                  <a:pt x="7530255" y="2060403"/>
                </a:lnTo>
                <a:lnTo>
                  <a:pt x="7533279" y="2059039"/>
                </a:lnTo>
                <a:cubicBezTo>
                  <a:pt x="7539042" y="2056412"/>
                  <a:pt x="7544852" y="2053978"/>
                  <a:pt x="7551151" y="2052267"/>
                </a:cubicBezTo>
                <a:cubicBezTo>
                  <a:pt x="7560368" y="2076923"/>
                  <a:pt x="7606247" y="2041786"/>
                  <a:pt x="7602338" y="2063846"/>
                </a:cubicBezTo>
                <a:lnTo>
                  <a:pt x="7625892" y="2064714"/>
                </a:lnTo>
                <a:lnTo>
                  <a:pt x="7648322" y="2072757"/>
                </a:lnTo>
                <a:lnTo>
                  <a:pt x="7660138" y="2081487"/>
                </a:lnTo>
                <a:lnTo>
                  <a:pt x="7701887" y="2097255"/>
                </a:lnTo>
                <a:lnTo>
                  <a:pt x="7701887" y="2081564"/>
                </a:lnTo>
                <a:lnTo>
                  <a:pt x="7781603" y="2105597"/>
                </a:lnTo>
                <a:lnTo>
                  <a:pt x="7840532" y="2126887"/>
                </a:lnTo>
                <a:lnTo>
                  <a:pt x="7852490" y="2134555"/>
                </a:lnTo>
                <a:lnTo>
                  <a:pt x="7868492" y="2133321"/>
                </a:lnTo>
                <a:cubicBezTo>
                  <a:pt x="7870608" y="2132431"/>
                  <a:pt x="7872409" y="2131316"/>
                  <a:pt x="7873842" y="2130014"/>
                </a:cubicBezTo>
                <a:lnTo>
                  <a:pt x="7920468" y="2148187"/>
                </a:lnTo>
                <a:lnTo>
                  <a:pt x="7926263" y="2149606"/>
                </a:lnTo>
                <a:lnTo>
                  <a:pt x="7966770" y="2156585"/>
                </a:lnTo>
                <a:lnTo>
                  <a:pt x="8092911" y="2161008"/>
                </a:lnTo>
                <a:cubicBezTo>
                  <a:pt x="8089698" y="2148943"/>
                  <a:pt x="8121258" y="2170386"/>
                  <a:pt x="8129956" y="2162518"/>
                </a:cubicBezTo>
                <a:cubicBezTo>
                  <a:pt x="8135520" y="2155638"/>
                  <a:pt x="8146390" y="2160539"/>
                  <a:pt x="8156253" y="2160951"/>
                </a:cubicBezTo>
                <a:cubicBezTo>
                  <a:pt x="8166039" y="2155473"/>
                  <a:pt x="8212323" y="2164555"/>
                  <a:pt x="8226723" y="2171307"/>
                </a:cubicBezTo>
                <a:cubicBezTo>
                  <a:pt x="8265129" y="2194914"/>
                  <a:pt x="8313924" y="2176403"/>
                  <a:pt x="8345013" y="2194472"/>
                </a:cubicBezTo>
                <a:cubicBezTo>
                  <a:pt x="8372141" y="2198551"/>
                  <a:pt x="8381553" y="2196425"/>
                  <a:pt x="8389494" y="2195774"/>
                </a:cubicBezTo>
                <a:lnTo>
                  <a:pt x="8392672" y="2190570"/>
                </a:lnTo>
                <a:lnTo>
                  <a:pt x="8406045" y="2191681"/>
                </a:lnTo>
                <a:lnTo>
                  <a:pt x="8409264" y="2190855"/>
                </a:lnTo>
                <a:cubicBezTo>
                  <a:pt x="8415411" y="2189254"/>
                  <a:pt x="8421567" y="2187852"/>
                  <a:pt x="8428080" y="2187244"/>
                </a:cubicBezTo>
                <a:cubicBezTo>
                  <a:pt x="8432860" y="2213065"/>
                  <a:pt x="8484266" y="2186341"/>
                  <a:pt x="8476550" y="2207369"/>
                </a:cubicBezTo>
                <a:cubicBezTo>
                  <a:pt x="8513167" y="2208526"/>
                  <a:pt x="8555619" y="2244400"/>
                  <a:pt x="8588757" y="2225395"/>
                </a:cubicBezTo>
                <a:cubicBezTo>
                  <a:pt x="8642872" y="2232730"/>
                  <a:pt x="8692026" y="2235404"/>
                  <a:pt x="8749518" y="2245011"/>
                </a:cubicBezTo>
                <a:cubicBezTo>
                  <a:pt x="8793577" y="2260750"/>
                  <a:pt x="8842828" y="2247803"/>
                  <a:pt x="8874315" y="2266877"/>
                </a:cubicBezTo>
                <a:cubicBezTo>
                  <a:pt x="8926109" y="2267125"/>
                  <a:pt x="8990017" y="2281364"/>
                  <a:pt x="9029190" y="2309251"/>
                </a:cubicBezTo>
                <a:cubicBezTo>
                  <a:pt x="9084505" y="2314654"/>
                  <a:pt x="9093058" y="2330757"/>
                  <a:pt x="9142331" y="2320064"/>
                </a:cubicBezTo>
                <a:cubicBezTo>
                  <a:pt x="9146183" y="2324091"/>
                  <a:pt x="9150768" y="2327448"/>
                  <a:pt x="9155844" y="2330314"/>
                </a:cubicBezTo>
                <a:lnTo>
                  <a:pt x="9171403" y="2337223"/>
                </a:lnTo>
                <a:lnTo>
                  <a:pt x="9173407" y="2336681"/>
                </a:lnTo>
                <a:lnTo>
                  <a:pt x="9208166" y="2347769"/>
                </a:lnTo>
                <a:lnTo>
                  <a:pt x="9274752" y="2367321"/>
                </a:lnTo>
                <a:lnTo>
                  <a:pt x="9275339" y="2366424"/>
                </a:lnTo>
                <a:cubicBezTo>
                  <a:pt x="9277508" y="2364656"/>
                  <a:pt x="9280711" y="2363810"/>
                  <a:pt x="9286171" y="2364868"/>
                </a:cubicBezTo>
                <a:cubicBezTo>
                  <a:pt x="9278880" y="2347951"/>
                  <a:pt x="9289961" y="2359662"/>
                  <a:pt x="9306706" y="2364279"/>
                </a:cubicBezTo>
                <a:cubicBezTo>
                  <a:pt x="9299116" y="2339032"/>
                  <a:pt x="9346014" y="2361383"/>
                  <a:pt x="9354964" y="2350000"/>
                </a:cubicBezTo>
                <a:cubicBezTo>
                  <a:pt x="9367435" y="2353960"/>
                  <a:pt x="9380485" y="2357688"/>
                  <a:pt x="9393840" y="2360999"/>
                </a:cubicBezTo>
                <a:lnTo>
                  <a:pt x="9401723" y="2362648"/>
                </a:lnTo>
                <a:cubicBezTo>
                  <a:pt x="9401784" y="2362582"/>
                  <a:pt x="9401843" y="2362515"/>
                  <a:pt x="9401904" y="2362449"/>
                </a:cubicBezTo>
                <a:cubicBezTo>
                  <a:pt x="9403668" y="2362309"/>
                  <a:pt x="9406280" y="2362664"/>
                  <a:pt x="9410265" y="2363724"/>
                </a:cubicBezTo>
                <a:lnTo>
                  <a:pt x="9431384" y="2368857"/>
                </a:lnTo>
                <a:lnTo>
                  <a:pt x="9436806" y="2368409"/>
                </a:lnTo>
                <a:lnTo>
                  <a:pt x="9469943" y="2364702"/>
                </a:lnTo>
                <a:cubicBezTo>
                  <a:pt x="9492075" y="2366299"/>
                  <a:pt x="9538048" y="2371570"/>
                  <a:pt x="9571973" y="2375579"/>
                </a:cubicBezTo>
                <a:cubicBezTo>
                  <a:pt x="9604304" y="2385689"/>
                  <a:pt x="9636016" y="2383371"/>
                  <a:pt x="9673508" y="2388756"/>
                </a:cubicBezTo>
                <a:cubicBezTo>
                  <a:pt x="9711732" y="2406591"/>
                  <a:pt x="9735674" y="2393166"/>
                  <a:pt x="9775728" y="2398997"/>
                </a:cubicBezTo>
                <a:cubicBezTo>
                  <a:pt x="9806799" y="2422784"/>
                  <a:pt x="9806899" y="2389955"/>
                  <a:pt x="9828502" y="2387377"/>
                </a:cubicBezTo>
                <a:lnTo>
                  <a:pt x="9834358" y="2387922"/>
                </a:lnTo>
                <a:lnTo>
                  <a:pt x="9848851" y="2393407"/>
                </a:lnTo>
                <a:lnTo>
                  <a:pt x="9854053" y="2396127"/>
                </a:lnTo>
                <a:cubicBezTo>
                  <a:pt x="9857729" y="2397755"/>
                  <a:pt x="9860291" y="2398523"/>
                  <a:pt x="9862192" y="2398707"/>
                </a:cubicBezTo>
                <a:lnTo>
                  <a:pt x="9862471" y="2398561"/>
                </a:lnTo>
                <a:lnTo>
                  <a:pt x="9905498" y="2417867"/>
                </a:lnTo>
                <a:cubicBezTo>
                  <a:pt x="9919952" y="2409351"/>
                  <a:pt x="9958757" y="2437263"/>
                  <a:pt x="9962223" y="2413612"/>
                </a:cubicBezTo>
                <a:cubicBezTo>
                  <a:pt x="9977588" y="2420601"/>
                  <a:pt x="9983860" y="2432885"/>
                  <a:pt x="9983885" y="2416653"/>
                </a:cubicBezTo>
                <a:cubicBezTo>
                  <a:pt x="9989098" y="2418537"/>
                  <a:pt x="9992817" y="2418345"/>
                  <a:pt x="9995871" y="2417158"/>
                </a:cubicBezTo>
                <a:lnTo>
                  <a:pt x="10030934" y="2432369"/>
                </a:lnTo>
                <a:lnTo>
                  <a:pt x="10036087" y="2432793"/>
                </a:lnTo>
                <a:lnTo>
                  <a:pt x="10057471" y="2445317"/>
                </a:lnTo>
                <a:lnTo>
                  <a:pt x="10088697" y="2461159"/>
                </a:lnTo>
                <a:lnTo>
                  <a:pt x="10091030" y="2461029"/>
                </a:lnTo>
                <a:lnTo>
                  <a:pt x="10104127" y="2469841"/>
                </a:lnTo>
                <a:cubicBezTo>
                  <a:pt x="10108126" y="2473257"/>
                  <a:pt x="10166959" y="2488286"/>
                  <a:pt x="10169163" y="2492519"/>
                </a:cubicBezTo>
                <a:cubicBezTo>
                  <a:pt x="10225323" y="2491613"/>
                  <a:pt x="10211037" y="2510783"/>
                  <a:pt x="10266247" y="2525164"/>
                </a:cubicBezTo>
                <a:cubicBezTo>
                  <a:pt x="10304736" y="2528123"/>
                  <a:pt x="10324750" y="2536388"/>
                  <a:pt x="10383588" y="2556604"/>
                </a:cubicBezTo>
                <a:cubicBezTo>
                  <a:pt x="10422927" y="2570967"/>
                  <a:pt x="10449351" y="2596747"/>
                  <a:pt x="10502276" y="2611346"/>
                </a:cubicBezTo>
                <a:cubicBezTo>
                  <a:pt x="10551189" y="2649570"/>
                  <a:pt x="10642054" y="2656133"/>
                  <a:pt x="10702436" y="2685688"/>
                </a:cubicBezTo>
                <a:cubicBezTo>
                  <a:pt x="10734755" y="2677393"/>
                  <a:pt x="10727906" y="2683472"/>
                  <a:pt x="10738338" y="2690143"/>
                </a:cubicBezTo>
                <a:lnTo>
                  <a:pt x="10738410" y="2690169"/>
                </a:lnTo>
                <a:lnTo>
                  <a:pt x="10828361" y="2695982"/>
                </a:lnTo>
                <a:cubicBezTo>
                  <a:pt x="10834653" y="2692647"/>
                  <a:pt x="10841817" y="2690605"/>
                  <a:pt x="10850642" y="2691703"/>
                </a:cubicBezTo>
                <a:cubicBezTo>
                  <a:pt x="10900458" y="2713605"/>
                  <a:pt x="10856850" y="2676798"/>
                  <a:pt x="10944231" y="2690377"/>
                </a:cubicBezTo>
                <a:cubicBezTo>
                  <a:pt x="10947888" y="2693638"/>
                  <a:pt x="10960334" y="2691646"/>
                  <a:pt x="10961147" y="2687666"/>
                </a:cubicBezTo>
                <a:cubicBezTo>
                  <a:pt x="10966277" y="2689341"/>
                  <a:pt x="10976214" y="2697915"/>
                  <a:pt x="10980692" y="2691799"/>
                </a:cubicBezTo>
                <a:cubicBezTo>
                  <a:pt x="11009873" y="2693413"/>
                  <a:pt x="11036717" y="2699386"/>
                  <a:pt x="11058630" y="2709148"/>
                </a:cubicBezTo>
                <a:cubicBezTo>
                  <a:pt x="11089046" y="2706063"/>
                  <a:pt x="11093105" y="2711169"/>
                  <a:pt x="11094767" y="2717083"/>
                </a:cubicBezTo>
                <a:lnTo>
                  <a:pt x="11096358" y="2720774"/>
                </a:lnTo>
                <a:lnTo>
                  <a:pt x="11104973" y="2716245"/>
                </a:lnTo>
                <a:cubicBezTo>
                  <a:pt x="11114214" y="2713690"/>
                  <a:pt x="11122836" y="2715703"/>
                  <a:pt x="11131099" y="2719881"/>
                </a:cubicBezTo>
                <a:lnTo>
                  <a:pt x="11140776" y="2725926"/>
                </a:lnTo>
                <a:lnTo>
                  <a:pt x="11158686" y="2726270"/>
                </a:lnTo>
                <a:cubicBezTo>
                  <a:pt x="11180768" y="2726709"/>
                  <a:pt x="11251563" y="2726640"/>
                  <a:pt x="11273267" y="2728567"/>
                </a:cubicBezTo>
                <a:lnTo>
                  <a:pt x="11288916" y="2737828"/>
                </a:lnTo>
                <a:lnTo>
                  <a:pt x="11311388" y="2736624"/>
                </a:lnTo>
                <a:cubicBezTo>
                  <a:pt x="11321582" y="2738058"/>
                  <a:pt x="11329783" y="2742030"/>
                  <a:pt x="11335078" y="2749941"/>
                </a:cubicBezTo>
                <a:cubicBezTo>
                  <a:pt x="11338817" y="2743516"/>
                  <a:pt x="11342149" y="2746955"/>
                  <a:pt x="11348344" y="2752346"/>
                </a:cubicBezTo>
                <a:lnTo>
                  <a:pt x="11353373" y="2754678"/>
                </a:lnTo>
                <a:lnTo>
                  <a:pt x="11367159" y="2741107"/>
                </a:lnTo>
                <a:lnTo>
                  <a:pt x="11389712" y="2740372"/>
                </a:lnTo>
                <a:lnTo>
                  <a:pt x="11395219" y="2733120"/>
                </a:lnTo>
                <a:lnTo>
                  <a:pt x="11409180" y="2739023"/>
                </a:lnTo>
                <a:cubicBezTo>
                  <a:pt x="11414137" y="2740775"/>
                  <a:pt x="11422149" y="2743232"/>
                  <a:pt x="11431837" y="2746056"/>
                </a:cubicBezTo>
                <a:lnTo>
                  <a:pt x="11444471" y="2749621"/>
                </a:lnTo>
                <a:lnTo>
                  <a:pt x="11451208" y="2744859"/>
                </a:lnTo>
                <a:lnTo>
                  <a:pt x="11473061" y="2757601"/>
                </a:lnTo>
                <a:lnTo>
                  <a:pt x="11526925" y="2772124"/>
                </a:lnTo>
                <a:cubicBezTo>
                  <a:pt x="11539650" y="2795076"/>
                  <a:pt x="11582438" y="2758503"/>
                  <a:pt x="11584409" y="2785707"/>
                </a:cubicBezTo>
                <a:cubicBezTo>
                  <a:pt x="11604765" y="2763696"/>
                  <a:pt x="11670052" y="2782257"/>
                  <a:pt x="11705161" y="2774143"/>
                </a:cubicBezTo>
                <a:cubicBezTo>
                  <a:pt x="11712651" y="2785033"/>
                  <a:pt x="11817987" y="2755153"/>
                  <a:pt x="11831541" y="2745647"/>
                </a:cubicBezTo>
                <a:cubicBezTo>
                  <a:pt x="11943852" y="2715987"/>
                  <a:pt x="11988586" y="2718581"/>
                  <a:pt x="12017942" y="2704117"/>
                </a:cubicBezTo>
                <a:cubicBezTo>
                  <a:pt x="12044424" y="2697243"/>
                  <a:pt x="12068778" y="2677784"/>
                  <a:pt x="12134490" y="2673464"/>
                </a:cubicBezTo>
                <a:cubicBezTo>
                  <a:pt x="12140262" y="2677664"/>
                  <a:pt x="12149020" y="2679275"/>
                  <a:pt x="12159651" y="2679085"/>
                </a:cubicBezTo>
                <a:lnTo>
                  <a:pt x="12192000" y="267448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16860-F70D-42DA-BD7B-FFC701DA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en-US" dirty="0">
                <a:ea typeface="Batang"/>
              </a:rPr>
              <a:t>Science overview </a:t>
            </a:r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87A8A8A-B020-4F46-8329-D75799D71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4144" y="6080078"/>
            <a:ext cx="9517857" cy="777922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B7AA9-217F-49FE-9309-5FC904AA4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5"/>
            <a:ext cx="7087282" cy="4428753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GB" sz="2800" dirty="0">
                <a:ea typeface="+mn-lt"/>
                <a:cs typeface="+mn-lt"/>
              </a:rPr>
              <a:t>An understanding of the human body and its functions </a:t>
            </a:r>
            <a:endParaRPr lang="en-GB" sz="2800" dirty="0">
              <a:latin typeface="Bembo"/>
              <a:ea typeface="Batang"/>
              <a:cs typeface="+mn-lt"/>
            </a:endParaRPr>
          </a:p>
          <a:p>
            <a:r>
              <a:rPr lang="en-GB" sz="2800" dirty="0">
                <a:ea typeface="+mn-lt"/>
                <a:cs typeface="+mn-lt"/>
              </a:rPr>
              <a:t>Investigating and researching the impact of diet, exercise drugs and lifestyle on the way the human body functions</a:t>
            </a:r>
            <a:endParaRPr lang="en-GB" sz="2800" dirty="0"/>
          </a:p>
          <a:p>
            <a:r>
              <a:rPr lang="en-GB" sz="2800" dirty="0">
                <a:ea typeface="+mn-lt"/>
                <a:cs typeface="+mn-lt"/>
              </a:rPr>
              <a:t>Identify and name the main parts of the circulatory system </a:t>
            </a:r>
            <a:endParaRPr lang="en-GB" sz="2800" dirty="0"/>
          </a:p>
          <a:p>
            <a:r>
              <a:rPr lang="en-GB" sz="2800" dirty="0">
                <a:ea typeface="+mn-lt"/>
                <a:cs typeface="+mn-lt"/>
              </a:rPr>
              <a:t>Explain the functions of the heart, blood vessels and blood</a:t>
            </a:r>
            <a:endParaRPr lang="en-GB" sz="2800" dirty="0"/>
          </a:p>
          <a:p>
            <a:r>
              <a:rPr lang="en-GB" sz="2800" dirty="0">
                <a:ea typeface="+mn-lt"/>
                <a:cs typeface="+mn-lt"/>
              </a:rPr>
              <a:t>Classifying living things into broad groups.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endParaRPr lang="en-GB" dirty="0">
              <a:latin typeface="Bembo"/>
              <a:ea typeface="Batang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778" y="4127003"/>
            <a:ext cx="3330604" cy="1874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778" y="1578062"/>
            <a:ext cx="3173463" cy="221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36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5C685BF-E9A7-4525-ABF3-CCC2EAC37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2687005"/>
          </a:xfrm>
          <a:custGeom>
            <a:avLst/>
            <a:gdLst>
              <a:gd name="connsiteX0" fmla="*/ 12192000 w 12192000"/>
              <a:gd name="connsiteY0" fmla="*/ 0 h 2785707"/>
              <a:gd name="connsiteX1" fmla="*/ 0 w 12192000"/>
              <a:gd name="connsiteY1" fmla="*/ 0 h 2785707"/>
              <a:gd name="connsiteX2" fmla="*/ 0 w 12192000"/>
              <a:gd name="connsiteY2" fmla="*/ 591237 h 2785707"/>
              <a:gd name="connsiteX3" fmla="*/ 7462 w 12192000"/>
              <a:gd name="connsiteY3" fmla="*/ 596097 h 2785707"/>
              <a:gd name="connsiteX4" fmla="*/ 65949 w 12192000"/>
              <a:gd name="connsiteY4" fmla="*/ 623063 h 2785707"/>
              <a:gd name="connsiteX5" fmla="*/ 174040 w 12192000"/>
              <a:gd name="connsiteY5" fmla="*/ 614935 h 2785707"/>
              <a:gd name="connsiteX6" fmla="*/ 331354 w 12192000"/>
              <a:gd name="connsiteY6" fmla="*/ 605310 h 2785707"/>
              <a:gd name="connsiteX7" fmla="*/ 437701 w 12192000"/>
              <a:gd name="connsiteY7" fmla="*/ 649169 h 2785707"/>
              <a:gd name="connsiteX8" fmla="*/ 570985 w 12192000"/>
              <a:gd name="connsiteY8" fmla="*/ 634864 h 2785707"/>
              <a:gd name="connsiteX9" fmla="*/ 660488 w 12192000"/>
              <a:gd name="connsiteY9" fmla="*/ 637694 h 2785707"/>
              <a:gd name="connsiteX10" fmla="*/ 862240 w 12192000"/>
              <a:gd name="connsiteY10" fmla="*/ 647402 h 2785707"/>
              <a:gd name="connsiteX11" fmla="*/ 1055198 w 12192000"/>
              <a:gd name="connsiteY11" fmla="*/ 658414 h 2785707"/>
              <a:gd name="connsiteX12" fmla="*/ 1161490 w 12192000"/>
              <a:gd name="connsiteY12" fmla="*/ 664553 h 2785707"/>
              <a:gd name="connsiteX13" fmla="*/ 1335488 w 12192000"/>
              <a:gd name="connsiteY13" fmla="*/ 684838 h 2785707"/>
              <a:gd name="connsiteX14" fmla="*/ 1384901 w 12192000"/>
              <a:gd name="connsiteY14" fmla="*/ 684207 h 2785707"/>
              <a:gd name="connsiteX15" fmla="*/ 1414557 w 12192000"/>
              <a:gd name="connsiteY15" fmla="*/ 685540 h 2785707"/>
              <a:gd name="connsiteX16" fmla="*/ 1479073 w 12192000"/>
              <a:gd name="connsiteY16" fmla="*/ 708783 h 2785707"/>
              <a:gd name="connsiteX17" fmla="*/ 1760498 w 12192000"/>
              <a:gd name="connsiteY17" fmla="*/ 700683 h 2785707"/>
              <a:gd name="connsiteX18" fmla="*/ 1971386 w 12192000"/>
              <a:gd name="connsiteY18" fmla="*/ 726403 h 2785707"/>
              <a:gd name="connsiteX19" fmla="*/ 2050659 w 12192000"/>
              <a:gd name="connsiteY19" fmla="*/ 720928 h 2785707"/>
              <a:gd name="connsiteX20" fmla="*/ 2220475 w 12192000"/>
              <a:gd name="connsiteY20" fmla="*/ 749487 h 2785707"/>
              <a:gd name="connsiteX21" fmla="*/ 2272406 w 12192000"/>
              <a:gd name="connsiteY21" fmla="*/ 777021 h 2785707"/>
              <a:gd name="connsiteX22" fmla="*/ 2297410 w 12192000"/>
              <a:gd name="connsiteY22" fmla="*/ 791240 h 2785707"/>
              <a:gd name="connsiteX23" fmla="*/ 2377393 w 12192000"/>
              <a:gd name="connsiteY23" fmla="*/ 838529 h 2785707"/>
              <a:gd name="connsiteX24" fmla="*/ 2389325 w 12192000"/>
              <a:gd name="connsiteY24" fmla="*/ 847736 h 2785707"/>
              <a:gd name="connsiteX25" fmla="*/ 2418508 w 12192000"/>
              <a:gd name="connsiteY25" fmla="*/ 847030 h 2785707"/>
              <a:gd name="connsiteX26" fmla="*/ 2435377 w 12192000"/>
              <a:gd name="connsiteY26" fmla="*/ 837345 h 2785707"/>
              <a:gd name="connsiteX27" fmla="*/ 2439620 w 12192000"/>
              <a:gd name="connsiteY27" fmla="*/ 840860 h 2785707"/>
              <a:gd name="connsiteX28" fmla="*/ 2451797 w 12192000"/>
              <a:gd name="connsiteY28" fmla="*/ 846508 h 2785707"/>
              <a:gd name="connsiteX29" fmla="*/ 2505861 w 12192000"/>
              <a:gd name="connsiteY29" fmla="*/ 882666 h 2785707"/>
              <a:gd name="connsiteX30" fmla="*/ 2528621 w 12192000"/>
              <a:gd name="connsiteY30" fmla="*/ 883310 h 2785707"/>
              <a:gd name="connsiteX31" fmla="*/ 2615876 w 12192000"/>
              <a:gd name="connsiteY31" fmla="*/ 913568 h 2785707"/>
              <a:gd name="connsiteX32" fmla="*/ 2633076 w 12192000"/>
              <a:gd name="connsiteY32" fmla="*/ 918384 h 2785707"/>
              <a:gd name="connsiteX33" fmla="*/ 2665101 w 12192000"/>
              <a:gd name="connsiteY33" fmla="*/ 936714 h 2785707"/>
              <a:gd name="connsiteX34" fmla="*/ 2675173 w 12192000"/>
              <a:gd name="connsiteY34" fmla="*/ 938458 h 2785707"/>
              <a:gd name="connsiteX35" fmla="*/ 2707978 w 12192000"/>
              <a:gd name="connsiteY35" fmla="*/ 955182 h 2785707"/>
              <a:gd name="connsiteX36" fmla="*/ 2778669 w 12192000"/>
              <a:gd name="connsiteY36" fmla="*/ 991480 h 2785707"/>
              <a:gd name="connsiteX37" fmla="*/ 2796452 w 12192000"/>
              <a:gd name="connsiteY37" fmla="*/ 1000372 h 2785707"/>
              <a:gd name="connsiteX38" fmla="*/ 2813495 w 12192000"/>
              <a:gd name="connsiteY38" fmla="*/ 1001982 h 2785707"/>
              <a:gd name="connsiteX39" fmla="*/ 2904193 w 12192000"/>
              <a:gd name="connsiteY39" fmla="*/ 1024123 h 2785707"/>
              <a:gd name="connsiteX40" fmla="*/ 2926826 w 12192000"/>
              <a:gd name="connsiteY40" fmla="*/ 1025558 h 2785707"/>
              <a:gd name="connsiteX41" fmla="*/ 2937629 w 12192000"/>
              <a:gd name="connsiteY41" fmla="*/ 1021496 h 2785707"/>
              <a:gd name="connsiteX42" fmla="*/ 2970190 w 12192000"/>
              <a:gd name="connsiteY42" fmla="*/ 1039341 h 2785707"/>
              <a:gd name="connsiteX43" fmla="*/ 3023036 w 12192000"/>
              <a:gd name="connsiteY43" fmla="*/ 1057429 h 2785707"/>
              <a:gd name="connsiteX44" fmla="*/ 3047640 w 12192000"/>
              <a:gd name="connsiteY44" fmla="*/ 1067886 h 2785707"/>
              <a:gd name="connsiteX45" fmla="*/ 3069615 w 12192000"/>
              <a:gd name="connsiteY45" fmla="*/ 1068623 h 2785707"/>
              <a:gd name="connsiteX46" fmla="*/ 3189718 w 12192000"/>
              <a:gd name="connsiteY46" fmla="*/ 1090790 h 2785707"/>
              <a:gd name="connsiteX47" fmla="*/ 3234683 w 12192000"/>
              <a:gd name="connsiteY47" fmla="*/ 1082861 h 2785707"/>
              <a:gd name="connsiteX48" fmla="*/ 3243889 w 12192000"/>
              <a:gd name="connsiteY48" fmla="*/ 1088560 h 2785707"/>
              <a:gd name="connsiteX49" fmla="*/ 3316289 w 12192000"/>
              <a:gd name="connsiteY49" fmla="*/ 1102846 h 2785707"/>
              <a:gd name="connsiteX50" fmla="*/ 3363255 w 12192000"/>
              <a:gd name="connsiteY50" fmla="*/ 1113121 h 2785707"/>
              <a:gd name="connsiteX51" fmla="*/ 3450298 w 12192000"/>
              <a:gd name="connsiteY51" fmla="*/ 1140641 h 2785707"/>
              <a:gd name="connsiteX52" fmla="*/ 3502843 w 12192000"/>
              <a:gd name="connsiteY52" fmla="*/ 1152088 h 2785707"/>
              <a:gd name="connsiteX53" fmla="*/ 3534327 w 12192000"/>
              <a:gd name="connsiteY53" fmla="*/ 1158780 h 2785707"/>
              <a:gd name="connsiteX54" fmla="*/ 3613707 w 12192000"/>
              <a:gd name="connsiteY54" fmla="*/ 1188135 h 2785707"/>
              <a:gd name="connsiteX55" fmla="*/ 3734447 w 12192000"/>
              <a:gd name="connsiteY55" fmla="*/ 1264997 h 2785707"/>
              <a:gd name="connsiteX56" fmla="*/ 3774777 w 12192000"/>
              <a:gd name="connsiteY56" fmla="*/ 1280345 h 2785707"/>
              <a:gd name="connsiteX57" fmla="*/ 3782987 w 12192000"/>
              <a:gd name="connsiteY57" fmla="*/ 1278825 h 2785707"/>
              <a:gd name="connsiteX58" fmla="*/ 3829525 w 12192000"/>
              <a:gd name="connsiteY58" fmla="*/ 1314650 h 2785707"/>
              <a:gd name="connsiteX59" fmla="*/ 3916534 w 12192000"/>
              <a:gd name="connsiteY59" fmla="*/ 1337438 h 2785707"/>
              <a:gd name="connsiteX60" fmla="*/ 3985243 w 12192000"/>
              <a:gd name="connsiteY60" fmla="*/ 1349887 h 2785707"/>
              <a:gd name="connsiteX61" fmla="*/ 4022446 w 12192000"/>
              <a:gd name="connsiteY61" fmla="*/ 1358915 h 2785707"/>
              <a:gd name="connsiteX62" fmla="*/ 4050987 w 12192000"/>
              <a:gd name="connsiteY62" fmla="*/ 1363213 h 2785707"/>
              <a:gd name="connsiteX63" fmla="*/ 4115739 w 12192000"/>
              <a:gd name="connsiteY63" fmla="*/ 1386380 h 2785707"/>
              <a:gd name="connsiteX64" fmla="*/ 4219773 w 12192000"/>
              <a:gd name="connsiteY64" fmla="*/ 1429896 h 2785707"/>
              <a:gd name="connsiteX65" fmla="*/ 4242592 w 12192000"/>
              <a:gd name="connsiteY65" fmla="*/ 1437995 h 2785707"/>
              <a:gd name="connsiteX66" fmla="*/ 4264860 w 12192000"/>
              <a:gd name="connsiteY66" fmla="*/ 1440328 h 2785707"/>
              <a:gd name="connsiteX67" fmla="*/ 4272342 w 12192000"/>
              <a:gd name="connsiteY67" fmla="*/ 1436836 h 2785707"/>
              <a:gd name="connsiteX68" fmla="*/ 4285317 w 12192000"/>
              <a:gd name="connsiteY68" fmla="*/ 1440547 h 2785707"/>
              <a:gd name="connsiteX69" fmla="*/ 4289326 w 12192000"/>
              <a:gd name="connsiteY69" fmla="*/ 1440567 h 2785707"/>
              <a:gd name="connsiteX70" fmla="*/ 4311745 w 12192000"/>
              <a:gd name="connsiteY70" fmla="*/ 1441649 h 2785707"/>
              <a:gd name="connsiteX71" fmla="*/ 4345821 w 12192000"/>
              <a:gd name="connsiteY71" fmla="*/ 1467990 h 2785707"/>
              <a:gd name="connsiteX72" fmla="*/ 4399086 w 12192000"/>
              <a:gd name="connsiteY72" fmla="*/ 1480631 h 2785707"/>
              <a:gd name="connsiteX73" fmla="*/ 4635587 w 12192000"/>
              <a:gd name="connsiteY73" fmla="*/ 1532477 h 2785707"/>
              <a:gd name="connsiteX74" fmla="*/ 4697305 w 12192000"/>
              <a:gd name="connsiteY74" fmla="*/ 1598576 h 2785707"/>
              <a:gd name="connsiteX75" fmla="*/ 4800559 w 12192000"/>
              <a:gd name="connsiteY75" fmla="*/ 1650651 h 2785707"/>
              <a:gd name="connsiteX76" fmla="*/ 4945615 w 12192000"/>
              <a:gd name="connsiteY76" fmla="*/ 1698753 h 2785707"/>
              <a:gd name="connsiteX77" fmla="*/ 4951384 w 12192000"/>
              <a:gd name="connsiteY77" fmla="*/ 1709811 h 2785707"/>
              <a:gd name="connsiteX78" fmla="*/ 4961956 w 12192000"/>
              <a:gd name="connsiteY78" fmla="*/ 1718626 h 2785707"/>
              <a:gd name="connsiteX79" fmla="*/ 4964473 w 12192000"/>
              <a:gd name="connsiteY79" fmla="*/ 1718615 h 2785707"/>
              <a:gd name="connsiteX80" fmla="*/ 4991598 w 12192000"/>
              <a:gd name="connsiteY80" fmla="*/ 1734829 h 2785707"/>
              <a:gd name="connsiteX81" fmla="*/ 5009548 w 12192000"/>
              <a:gd name="connsiteY81" fmla="*/ 1747489 h 2785707"/>
              <a:gd name="connsiteX82" fmla="*/ 5014839 w 12192000"/>
              <a:gd name="connsiteY82" fmla="*/ 1748130 h 2785707"/>
              <a:gd name="connsiteX83" fmla="*/ 5058738 w 12192000"/>
              <a:gd name="connsiteY83" fmla="*/ 1764982 h 2785707"/>
              <a:gd name="connsiteX84" fmla="*/ 5080507 w 12192000"/>
              <a:gd name="connsiteY84" fmla="*/ 1768847 h 2785707"/>
              <a:gd name="connsiteX85" fmla="*/ 5142055 w 12192000"/>
              <a:gd name="connsiteY85" fmla="*/ 1767607 h 2785707"/>
              <a:gd name="connsiteX86" fmla="*/ 5173522 w 12192000"/>
              <a:gd name="connsiteY86" fmla="*/ 1784620 h 2785707"/>
              <a:gd name="connsiteX87" fmla="*/ 5180367 w 12192000"/>
              <a:gd name="connsiteY87" fmla="*/ 1787604 h 2785707"/>
              <a:gd name="connsiteX88" fmla="*/ 5180716 w 12192000"/>
              <a:gd name="connsiteY88" fmla="*/ 1787481 h 2785707"/>
              <a:gd name="connsiteX89" fmla="*/ 5188363 w 12192000"/>
              <a:gd name="connsiteY89" fmla="*/ 1790269 h 2785707"/>
              <a:gd name="connsiteX90" fmla="*/ 5192852 w 12192000"/>
              <a:gd name="connsiteY90" fmla="*/ 1793043 h 2785707"/>
              <a:gd name="connsiteX91" fmla="*/ 5272230 w 12192000"/>
              <a:gd name="connsiteY91" fmla="*/ 1791348 h 2785707"/>
              <a:gd name="connsiteX92" fmla="*/ 5376484 w 12192000"/>
              <a:gd name="connsiteY92" fmla="*/ 1805756 h 2785707"/>
              <a:gd name="connsiteX93" fmla="*/ 5478926 w 12192000"/>
              <a:gd name="connsiteY93" fmla="*/ 1822858 h 2785707"/>
              <a:gd name="connsiteX94" fmla="*/ 5515632 w 12192000"/>
              <a:gd name="connsiteY94" fmla="*/ 1830425 h 2785707"/>
              <a:gd name="connsiteX95" fmla="*/ 5582742 w 12192000"/>
              <a:gd name="connsiteY95" fmla="*/ 1837848 h 2785707"/>
              <a:gd name="connsiteX96" fmla="*/ 5615731 w 12192000"/>
              <a:gd name="connsiteY96" fmla="*/ 1838115 h 2785707"/>
              <a:gd name="connsiteX97" fmla="*/ 5619149 w 12192000"/>
              <a:gd name="connsiteY97" fmla="*/ 1835988 h 2785707"/>
              <a:gd name="connsiteX98" fmla="*/ 5625050 w 12192000"/>
              <a:gd name="connsiteY98" fmla="*/ 1835832 h 2785707"/>
              <a:gd name="connsiteX99" fmla="*/ 5640026 w 12192000"/>
              <a:gd name="connsiteY99" fmla="*/ 1839536 h 2785707"/>
              <a:gd name="connsiteX100" fmla="*/ 5645469 w 12192000"/>
              <a:gd name="connsiteY100" fmla="*/ 1841610 h 2785707"/>
              <a:gd name="connsiteX101" fmla="*/ 5653837 w 12192000"/>
              <a:gd name="connsiteY101" fmla="*/ 1843194 h 2785707"/>
              <a:gd name="connsiteX102" fmla="*/ 5654101 w 12192000"/>
              <a:gd name="connsiteY102" fmla="*/ 1843017 h 2785707"/>
              <a:gd name="connsiteX103" fmla="*/ 5661820 w 12192000"/>
              <a:gd name="connsiteY103" fmla="*/ 1844927 h 2785707"/>
              <a:gd name="connsiteX104" fmla="*/ 5698828 w 12192000"/>
              <a:gd name="connsiteY104" fmla="*/ 1857009 h 2785707"/>
              <a:gd name="connsiteX105" fmla="*/ 5755153 w 12192000"/>
              <a:gd name="connsiteY105" fmla="*/ 1846051 h 2785707"/>
              <a:gd name="connsiteX106" fmla="*/ 5777080 w 12192000"/>
              <a:gd name="connsiteY106" fmla="*/ 1846484 h 2785707"/>
              <a:gd name="connsiteX107" fmla="*/ 5790062 w 12192000"/>
              <a:gd name="connsiteY107" fmla="*/ 1844754 h 2785707"/>
              <a:gd name="connsiteX108" fmla="*/ 5888138 w 12192000"/>
              <a:gd name="connsiteY108" fmla="*/ 1877663 h 2785707"/>
              <a:gd name="connsiteX109" fmla="*/ 5902013 w 12192000"/>
              <a:gd name="connsiteY109" fmla="*/ 1884827 h 2785707"/>
              <a:gd name="connsiteX110" fmla="*/ 5912492 w 12192000"/>
              <a:gd name="connsiteY110" fmla="*/ 1894998 h 2785707"/>
              <a:gd name="connsiteX111" fmla="*/ 6068995 w 12192000"/>
              <a:gd name="connsiteY111" fmla="*/ 1920302 h 2785707"/>
              <a:gd name="connsiteX112" fmla="*/ 6283598 w 12192000"/>
              <a:gd name="connsiteY112" fmla="*/ 1991295 h 2785707"/>
              <a:gd name="connsiteX113" fmla="*/ 6378390 w 12192000"/>
              <a:gd name="connsiteY113" fmla="*/ 1991561 h 2785707"/>
              <a:gd name="connsiteX114" fmla="*/ 6519309 w 12192000"/>
              <a:gd name="connsiteY114" fmla="*/ 2027309 h 2785707"/>
              <a:gd name="connsiteX115" fmla="*/ 6643152 w 12192000"/>
              <a:gd name="connsiteY115" fmla="*/ 2049516 h 2785707"/>
              <a:gd name="connsiteX116" fmla="*/ 6656875 w 12192000"/>
              <a:gd name="connsiteY116" fmla="*/ 2051188 h 2785707"/>
              <a:gd name="connsiteX117" fmla="*/ 6662165 w 12192000"/>
              <a:gd name="connsiteY117" fmla="*/ 2046505 h 2785707"/>
              <a:gd name="connsiteX118" fmla="*/ 6708706 w 12192000"/>
              <a:gd name="connsiteY118" fmla="*/ 2049842 h 2785707"/>
              <a:gd name="connsiteX119" fmla="*/ 6797201 w 12192000"/>
              <a:gd name="connsiteY119" fmla="*/ 2065320 h 2785707"/>
              <a:gd name="connsiteX120" fmla="*/ 6810764 w 12192000"/>
              <a:gd name="connsiteY120" fmla="*/ 2071002 h 2785707"/>
              <a:gd name="connsiteX121" fmla="*/ 6901101 w 12192000"/>
              <a:gd name="connsiteY121" fmla="*/ 2082052 h 2785707"/>
              <a:gd name="connsiteX122" fmla="*/ 6962781 w 12192000"/>
              <a:gd name="connsiteY122" fmla="*/ 2092999 h 2785707"/>
              <a:gd name="connsiteX123" fmla="*/ 6975881 w 12192000"/>
              <a:gd name="connsiteY123" fmla="*/ 2098520 h 2785707"/>
              <a:gd name="connsiteX124" fmla="*/ 6991402 w 12192000"/>
              <a:gd name="connsiteY124" fmla="*/ 2094572 h 2785707"/>
              <a:gd name="connsiteX125" fmla="*/ 6996085 w 12192000"/>
              <a:gd name="connsiteY125" fmla="*/ 2090397 h 2785707"/>
              <a:gd name="connsiteX126" fmla="*/ 7045119 w 12192000"/>
              <a:gd name="connsiteY126" fmla="*/ 2100367 h 2785707"/>
              <a:gd name="connsiteX127" fmla="*/ 7051064 w 12192000"/>
              <a:gd name="connsiteY127" fmla="*/ 2100779 h 2785707"/>
              <a:gd name="connsiteX128" fmla="*/ 7092123 w 12192000"/>
              <a:gd name="connsiteY128" fmla="*/ 2100750 h 2785707"/>
              <a:gd name="connsiteX129" fmla="*/ 7153291 w 12192000"/>
              <a:gd name="connsiteY129" fmla="*/ 2096258 h 2785707"/>
              <a:gd name="connsiteX130" fmla="*/ 7216946 w 12192000"/>
              <a:gd name="connsiteY130" fmla="*/ 2083586 h 2785707"/>
              <a:gd name="connsiteX131" fmla="*/ 7253640 w 12192000"/>
              <a:gd name="connsiteY131" fmla="*/ 2078754 h 2785707"/>
              <a:gd name="connsiteX132" fmla="*/ 7279228 w 12192000"/>
              <a:gd name="connsiteY132" fmla="*/ 2072719 h 2785707"/>
              <a:gd name="connsiteX133" fmla="*/ 7350342 w 12192000"/>
              <a:gd name="connsiteY133" fmla="*/ 2070909 h 2785707"/>
              <a:gd name="connsiteX134" fmla="*/ 7470724 w 12192000"/>
              <a:gd name="connsiteY134" fmla="*/ 2073574 h 2785707"/>
              <a:gd name="connsiteX135" fmla="*/ 7514696 w 12192000"/>
              <a:gd name="connsiteY135" fmla="*/ 2067266 h 2785707"/>
              <a:gd name="connsiteX136" fmla="*/ 7516909 w 12192000"/>
              <a:gd name="connsiteY136" fmla="*/ 2061590 h 2785707"/>
              <a:gd name="connsiteX137" fmla="*/ 7530255 w 12192000"/>
              <a:gd name="connsiteY137" fmla="*/ 2060403 h 2785707"/>
              <a:gd name="connsiteX138" fmla="*/ 7533279 w 12192000"/>
              <a:gd name="connsiteY138" fmla="*/ 2059039 h 2785707"/>
              <a:gd name="connsiteX139" fmla="*/ 7551151 w 12192000"/>
              <a:gd name="connsiteY139" fmla="*/ 2052267 h 2785707"/>
              <a:gd name="connsiteX140" fmla="*/ 7602338 w 12192000"/>
              <a:gd name="connsiteY140" fmla="*/ 2063846 h 2785707"/>
              <a:gd name="connsiteX141" fmla="*/ 7625892 w 12192000"/>
              <a:gd name="connsiteY141" fmla="*/ 2064714 h 2785707"/>
              <a:gd name="connsiteX142" fmla="*/ 7648322 w 12192000"/>
              <a:gd name="connsiteY142" fmla="*/ 2072757 h 2785707"/>
              <a:gd name="connsiteX143" fmla="*/ 7660138 w 12192000"/>
              <a:gd name="connsiteY143" fmla="*/ 2081487 h 2785707"/>
              <a:gd name="connsiteX144" fmla="*/ 7701887 w 12192000"/>
              <a:gd name="connsiteY144" fmla="*/ 2097255 h 2785707"/>
              <a:gd name="connsiteX145" fmla="*/ 7701887 w 12192000"/>
              <a:gd name="connsiteY145" fmla="*/ 2081564 h 2785707"/>
              <a:gd name="connsiteX146" fmla="*/ 7781603 w 12192000"/>
              <a:gd name="connsiteY146" fmla="*/ 2105597 h 2785707"/>
              <a:gd name="connsiteX147" fmla="*/ 7840532 w 12192000"/>
              <a:gd name="connsiteY147" fmla="*/ 2126887 h 2785707"/>
              <a:gd name="connsiteX148" fmla="*/ 7852490 w 12192000"/>
              <a:gd name="connsiteY148" fmla="*/ 2134555 h 2785707"/>
              <a:gd name="connsiteX149" fmla="*/ 7868492 w 12192000"/>
              <a:gd name="connsiteY149" fmla="*/ 2133321 h 2785707"/>
              <a:gd name="connsiteX150" fmla="*/ 7873842 w 12192000"/>
              <a:gd name="connsiteY150" fmla="*/ 2130014 h 2785707"/>
              <a:gd name="connsiteX151" fmla="*/ 7920468 w 12192000"/>
              <a:gd name="connsiteY151" fmla="*/ 2148187 h 2785707"/>
              <a:gd name="connsiteX152" fmla="*/ 7926263 w 12192000"/>
              <a:gd name="connsiteY152" fmla="*/ 2149606 h 2785707"/>
              <a:gd name="connsiteX153" fmla="*/ 7966770 w 12192000"/>
              <a:gd name="connsiteY153" fmla="*/ 2156585 h 2785707"/>
              <a:gd name="connsiteX154" fmla="*/ 8092911 w 12192000"/>
              <a:gd name="connsiteY154" fmla="*/ 2161008 h 2785707"/>
              <a:gd name="connsiteX155" fmla="*/ 8129956 w 12192000"/>
              <a:gd name="connsiteY155" fmla="*/ 2162518 h 2785707"/>
              <a:gd name="connsiteX156" fmla="*/ 8156253 w 12192000"/>
              <a:gd name="connsiteY156" fmla="*/ 2160951 h 2785707"/>
              <a:gd name="connsiteX157" fmla="*/ 8226723 w 12192000"/>
              <a:gd name="connsiteY157" fmla="*/ 2171307 h 2785707"/>
              <a:gd name="connsiteX158" fmla="*/ 8345013 w 12192000"/>
              <a:gd name="connsiteY158" fmla="*/ 2194472 h 2785707"/>
              <a:gd name="connsiteX159" fmla="*/ 8389494 w 12192000"/>
              <a:gd name="connsiteY159" fmla="*/ 2195774 h 2785707"/>
              <a:gd name="connsiteX160" fmla="*/ 8392672 w 12192000"/>
              <a:gd name="connsiteY160" fmla="*/ 2190570 h 2785707"/>
              <a:gd name="connsiteX161" fmla="*/ 8406045 w 12192000"/>
              <a:gd name="connsiteY161" fmla="*/ 2191681 h 2785707"/>
              <a:gd name="connsiteX162" fmla="*/ 8409264 w 12192000"/>
              <a:gd name="connsiteY162" fmla="*/ 2190855 h 2785707"/>
              <a:gd name="connsiteX163" fmla="*/ 8428080 w 12192000"/>
              <a:gd name="connsiteY163" fmla="*/ 2187244 h 2785707"/>
              <a:gd name="connsiteX164" fmla="*/ 8476550 w 12192000"/>
              <a:gd name="connsiteY164" fmla="*/ 2207369 h 2785707"/>
              <a:gd name="connsiteX165" fmla="*/ 8588757 w 12192000"/>
              <a:gd name="connsiteY165" fmla="*/ 2225395 h 2785707"/>
              <a:gd name="connsiteX166" fmla="*/ 8749518 w 12192000"/>
              <a:gd name="connsiteY166" fmla="*/ 2245011 h 2785707"/>
              <a:gd name="connsiteX167" fmla="*/ 8874315 w 12192000"/>
              <a:gd name="connsiteY167" fmla="*/ 2266877 h 2785707"/>
              <a:gd name="connsiteX168" fmla="*/ 9029190 w 12192000"/>
              <a:gd name="connsiteY168" fmla="*/ 2309251 h 2785707"/>
              <a:gd name="connsiteX169" fmla="*/ 9142331 w 12192000"/>
              <a:gd name="connsiteY169" fmla="*/ 2320064 h 2785707"/>
              <a:gd name="connsiteX170" fmla="*/ 9155844 w 12192000"/>
              <a:gd name="connsiteY170" fmla="*/ 2330314 h 2785707"/>
              <a:gd name="connsiteX171" fmla="*/ 9171403 w 12192000"/>
              <a:gd name="connsiteY171" fmla="*/ 2337223 h 2785707"/>
              <a:gd name="connsiteX172" fmla="*/ 9173407 w 12192000"/>
              <a:gd name="connsiteY172" fmla="*/ 2336681 h 2785707"/>
              <a:gd name="connsiteX173" fmla="*/ 9208166 w 12192000"/>
              <a:gd name="connsiteY173" fmla="*/ 2347769 h 2785707"/>
              <a:gd name="connsiteX174" fmla="*/ 9274752 w 12192000"/>
              <a:gd name="connsiteY174" fmla="*/ 2367321 h 2785707"/>
              <a:gd name="connsiteX175" fmla="*/ 9275339 w 12192000"/>
              <a:gd name="connsiteY175" fmla="*/ 2366424 h 2785707"/>
              <a:gd name="connsiteX176" fmla="*/ 9286171 w 12192000"/>
              <a:gd name="connsiteY176" fmla="*/ 2364868 h 2785707"/>
              <a:gd name="connsiteX177" fmla="*/ 9306706 w 12192000"/>
              <a:gd name="connsiteY177" fmla="*/ 2364279 h 2785707"/>
              <a:gd name="connsiteX178" fmla="*/ 9354964 w 12192000"/>
              <a:gd name="connsiteY178" fmla="*/ 2350000 h 2785707"/>
              <a:gd name="connsiteX179" fmla="*/ 9393840 w 12192000"/>
              <a:gd name="connsiteY179" fmla="*/ 2360999 h 2785707"/>
              <a:gd name="connsiteX180" fmla="*/ 9401723 w 12192000"/>
              <a:gd name="connsiteY180" fmla="*/ 2362648 h 2785707"/>
              <a:gd name="connsiteX181" fmla="*/ 9401904 w 12192000"/>
              <a:gd name="connsiteY181" fmla="*/ 2362449 h 2785707"/>
              <a:gd name="connsiteX182" fmla="*/ 9410265 w 12192000"/>
              <a:gd name="connsiteY182" fmla="*/ 2363724 h 2785707"/>
              <a:gd name="connsiteX183" fmla="*/ 9431384 w 12192000"/>
              <a:gd name="connsiteY183" fmla="*/ 2368857 h 2785707"/>
              <a:gd name="connsiteX184" fmla="*/ 9436806 w 12192000"/>
              <a:gd name="connsiteY184" fmla="*/ 2368409 h 2785707"/>
              <a:gd name="connsiteX185" fmla="*/ 9469943 w 12192000"/>
              <a:gd name="connsiteY185" fmla="*/ 2364702 h 2785707"/>
              <a:gd name="connsiteX186" fmla="*/ 9571973 w 12192000"/>
              <a:gd name="connsiteY186" fmla="*/ 2375579 h 2785707"/>
              <a:gd name="connsiteX187" fmla="*/ 9673508 w 12192000"/>
              <a:gd name="connsiteY187" fmla="*/ 2388756 h 2785707"/>
              <a:gd name="connsiteX188" fmla="*/ 9775728 w 12192000"/>
              <a:gd name="connsiteY188" fmla="*/ 2398997 h 2785707"/>
              <a:gd name="connsiteX189" fmla="*/ 9828502 w 12192000"/>
              <a:gd name="connsiteY189" fmla="*/ 2387377 h 2785707"/>
              <a:gd name="connsiteX190" fmla="*/ 9834358 w 12192000"/>
              <a:gd name="connsiteY190" fmla="*/ 2387922 h 2785707"/>
              <a:gd name="connsiteX191" fmla="*/ 9848851 w 12192000"/>
              <a:gd name="connsiteY191" fmla="*/ 2393407 h 2785707"/>
              <a:gd name="connsiteX192" fmla="*/ 9854053 w 12192000"/>
              <a:gd name="connsiteY192" fmla="*/ 2396127 h 2785707"/>
              <a:gd name="connsiteX193" fmla="*/ 9862192 w 12192000"/>
              <a:gd name="connsiteY193" fmla="*/ 2398707 h 2785707"/>
              <a:gd name="connsiteX194" fmla="*/ 9862471 w 12192000"/>
              <a:gd name="connsiteY194" fmla="*/ 2398561 h 2785707"/>
              <a:gd name="connsiteX195" fmla="*/ 9905498 w 12192000"/>
              <a:gd name="connsiteY195" fmla="*/ 2417867 h 2785707"/>
              <a:gd name="connsiteX196" fmla="*/ 9962223 w 12192000"/>
              <a:gd name="connsiteY196" fmla="*/ 2413612 h 2785707"/>
              <a:gd name="connsiteX197" fmla="*/ 9983885 w 12192000"/>
              <a:gd name="connsiteY197" fmla="*/ 2416653 h 2785707"/>
              <a:gd name="connsiteX198" fmla="*/ 9995871 w 12192000"/>
              <a:gd name="connsiteY198" fmla="*/ 2417158 h 2785707"/>
              <a:gd name="connsiteX199" fmla="*/ 10030934 w 12192000"/>
              <a:gd name="connsiteY199" fmla="*/ 2432369 h 2785707"/>
              <a:gd name="connsiteX200" fmla="*/ 10036087 w 12192000"/>
              <a:gd name="connsiteY200" fmla="*/ 2432793 h 2785707"/>
              <a:gd name="connsiteX201" fmla="*/ 10057471 w 12192000"/>
              <a:gd name="connsiteY201" fmla="*/ 2445317 h 2785707"/>
              <a:gd name="connsiteX202" fmla="*/ 10088697 w 12192000"/>
              <a:gd name="connsiteY202" fmla="*/ 2461159 h 2785707"/>
              <a:gd name="connsiteX203" fmla="*/ 10091030 w 12192000"/>
              <a:gd name="connsiteY203" fmla="*/ 2461029 h 2785707"/>
              <a:gd name="connsiteX204" fmla="*/ 10104127 w 12192000"/>
              <a:gd name="connsiteY204" fmla="*/ 2469841 h 2785707"/>
              <a:gd name="connsiteX205" fmla="*/ 10169163 w 12192000"/>
              <a:gd name="connsiteY205" fmla="*/ 2492519 h 2785707"/>
              <a:gd name="connsiteX206" fmla="*/ 10266247 w 12192000"/>
              <a:gd name="connsiteY206" fmla="*/ 2525164 h 2785707"/>
              <a:gd name="connsiteX207" fmla="*/ 10383588 w 12192000"/>
              <a:gd name="connsiteY207" fmla="*/ 2556604 h 2785707"/>
              <a:gd name="connsiteX208" fmla="*/ 10502276 w 12192000"/>
              <a:gd name="connsiteY208" fmla="*/ 2611346 h 2785707"/>
              <a:gd name="connsiteX209" fmla="*/ 10702436 w 12192000"/>
              <a:gd name="connsiteY209" fmla="*/ 2685688 h 2785707"/>
              <a:gd name="connsiteX210" fmla="*/ 10738338 w 12192000"/>
              <a:gd name="connsiteY210" fmla="*/ 2690143 h 2785707"/>
              <a:gd name="connsiteX211" fmla="*/ 10738410 w 12192000"/>
              <a:gd name="connsiteY211" fmla="*/ 2690169 h 2785707"/>
              <a:gd name="connsiteX212" fmla="*/ 10828361 w 12192000"/>
              <a:gd name="connsiteY212" fmla="*/ 2695982 h 2785707"/>
              <a:gd name="connsiteX213" fmla="*/ 10850642 w 12192000"/>
              <a:gd name="connsiteY213" fmla="*/ 2691703 h 2785707"/>
              <a:gd name="connsiteX214" fmla="*/ 10944231 w 12192000"/>
              <a:gd name="connsiteY214" fmla="*/ 2690377 h 2785707"/>
              <a:gd name="connsiteX215" fmla="*/ 10961147 w 12192000"/>
              <a:gd name="connsiteY215" fmla="*/ 2687666 h 2785707"/>
              <a:gd name="connsiteX216" fmla="*/ 10980692 w 12192000"/>
              <a:gd name="connsiteY216" fmla="*/ 2691799 h 2785707"/>
              <a:gd name="connsiteX217" fmla="*/ 11058630 w 12192000"/>
              <a:gd name="connsiteY217" fmla="*/ 2709148 h 2785707"/>
              <a:gd name="connsiteX218" fmla="*/ 11094767 w 12192000"/>
              <a:gd name="connsiteY218" fmla="*/ 2717083 h 2785707"/>
              <a:gd name="connsiteX219" fmla="*/ 11096358 w 12192000"/>
              <a:gd name="connsiteY219" fmla="*/ 2720774 h 2785707"/>
              <a:gd name="connsiteX220" fmla="*/ 11104973 w 12192000"/>
              <a:gd name="connsiteY220" fmla="*/ 2716245 h 2785707"/>
              <a:gd name="connsiteX221" fmla="*/ 11131099 w 12192000"/>
              <a:gd name="connsiteY221" fmla="*/ 2719881 h 2785707"/>
              <a:gd name="connsiteX222" fmla="*/ 11140776 w 12192000"/>
              <a:gd name="connsiteY222" fmla="*/ 2725926 h 2785707"/>
              <a:gd name="connsiteX223" fmla="*/ 11158686 w 12192000"/>
              <a:gd name="connsiteY223" fmla="*/ 2726270 h 2785707"/>
              <a:gd name="connsiteX224" fmla="*/ 11273267 w 12192000"/>
              <a:gd name="connsiteY224" fmla="*/ 2728567 h 2785707"/>
              <a:gd name="connsiteX225" fmla="*/ 11288916 w 12192000"/>
              <a:gd name="connsiteY225" fmla="*/ 2737828 h 2785707"/>
              <a:gd name="connsiteX226" fmla="*/ 11311388 w 12192000"/>
              <a:gd name="connsiteY226" fmla="*/ 2736624 h 2785707"/>
              <a:gd name="connsiteX227" fmla="*/ 11335078 w 12192000"/>
              <a:gd name="connsiteY227" fmla="*/ 2749941 h 2785707"/>
              <a:gd name="connsiteX228" fmla="*/ 11348344 w 12192000"/>
              <a:gd name="connsiteY228" fmla="*/ 2752346 h 2785707"/>
              <a:gd name="connsiteX229" fmla="*/ 11353373 w 12192000"/>
              <a:gd name="connsiteY229" fmla="*/ 2754678 h 2785707"/>
              <a:gd name="connsiteX230" fmla="*/ 11367159 w 12192000"/>
              <a:gd name="connsiteY230" fmla="*/ 2741107 h 2785707"/>
              <a:gd name="connsiteX231" fmla="*/ 11389712 w 12192000"/>
              <a:gd name="connsiteY231" fmla="*/ 2740372 h 2785707"/>
              <a:gd name="connsiteX232" fmla="*/ 11395219 w 12192000"/>
              <a:gd name="connsiteY232" fmla="*/ 2733120 h 2785707"/>
              <a:gd name="connsiteX233" fmla="*/ 11409180 w 12192000"/>
              <a:gd name="connsiteY233" fmla="*/ 2739023 h 2785707"/>
              <a:gd name="connsiteX234" fmla="*/ 11431837 w 12192000"/>
              <a:gd name="connsiteY234" fmla="*/ 2746056 h 2785707"/>
              <a:gd name="connsiteX235" fmla="*/ 11444471 w 12192000"/>
              <a:gd name="connsiteY235" fmla="*/ 2749621 h 2785707"/>
              <a:gd name="connsiteX236" fmla="*/ 11451208 w 12192000"/>
              <a:gd name="connsiteY236" fmla="*/ 2744859 h 2785707"/>
              <a:gd name="connsiteX237" fmla="*/ 11473061 w 12192000"/>
              <a:gd name="connsiteY237" fmla="*/ 2757601 h 2785707"/>
              <a:gd name="connsiteX238" fmla="*/ 11526925 w 12192000"/>
              <a:gd name="connsiteY238" fmla="*/ 2772124 h 2785707"/>
              <a:gd name="connsiteX239" fmla="*/ 11584409 w 12192000"/>
              <a:gd name="connsiteY239" fmla="*/ 2785707 h 2785707"/>
              <a:gd name="connsiteX240" fmla="*/ 11705161 w 12192000"/>
              <a:gd name="connsiteY240" fmla="*/ 2774143 h 2785707"/>
              <a:gd name="connsiteX241" fmla="*/ 11831541 w 12192000"/>
              <a:gd name="connsiteY241" fmla="*/ 2745647 h 2785707"/>
              <a:gd name="connsiteX242" fmla="*/ 12017942 w 12192000"/>
              <a:gd name="connsiteY242" fmla="*/ 2704117 h 2785707"/>
              <a:gd name="connsiteX243" fmla="*/ 12134490 w 12192000"/>
              <a:gd name="connsiteY243" fmla="*/ 2673464 h 2785707"/>
              <a:gd name="connsiteX244" fmla="*/ 12159651 w 12192000"/>
              <a:gd name="connsiteY244" fmla="*/ 2679085 h 2785707"/>
              <a:gd name="connsiteX245" fmla="*/ 12192000 w 12192000"/>
              <a:gd name="connsiteY245" fmla="*/ 2674480 h 278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12192000" h="2785707">
                <a:moveTo>
                  <a:pt x="12192000" y="0"/>
                </a:moveTo>
                <a:lnTo>
                  <a:pt x="0" y="0"/>
                </a:lnTo>
                <a:lnTo>
                  <a:pt x="0" y="591237"/>
                </a:lnTo>
                <a:lnTo>
                  <a:pt x="7462" y="596097"/>
                </a:lnTo>
                <a:cubicBezTo>
                  <a:pt x="33908" y="613349"/>
                  <a:pt x="59850" y="629066"/>
                  <a:pt x="65949" y="623063"/>
                </a:cubicBezTo>
                <a:cubicBezTo>
                  <a:pt x="104511" y="621541"/>
                  <a:pt x="147418" y="628042"/>
                  <a:pt x="174040" y="614935"/>
                </a:cubicBezTo>
                <a:cubicBezTo>
                  <a:pt x="181060" y="595502"/>
                  <a:pt x="307304" y="613591"/>
                  <a:pt x="331354" y="605310"/>
                </a:cubicBezTo>
                <a:cubicBezTo>
                  <a:pt x="388829" y="623899"/>
                  <a:pt x="404420" y="655488"/>
                  <a:pt x="437701" y="649169"/>
                </a:cubicBezTo>
                <a:cubicBezTo>
                  <a:pt x="460360" y="643797"/>
                  <a:pt x="544430" y="662096"/>
                  <a:pt x="570985" y="634864"/>
                </a:cubicBezTo>
                <a:cubicBezTo>
                  <a:pt x="611720" y="655852"/>
                  <a:pt x="628268" y="628594"/>
                  <a:pt x="660488" y="637694"/>
                </a:cubicBezTo>
                <a:cubicBezTo>
                  <a:pt x="731929" y="640906"/>
                  <a:pt x="769884" y="669504"/>
                  <a:pt x="862240" y="647402"/>
                </a:cubicBezTo>
                <a:cubicBezTo>
                  <a:pt x="904065" y="656940"/>
                  <a:pt x="965938" y="616724"/>
                  <a:pt x="1055198" y="658414"/>
                </a:cubicBezTo>
                <a:cubicBezTo>
                  <a:pt x="1106774" y="665872"/>
                  <a:pt x="1080744" y="646485"/>
                  <a:pt x="1161490" y="664553"/>
                </a:cubicBezTo>
                <a:cubicBezTo>
                  <a:pt x="1184673" y="638081"/>
                  <a:pt x="1309702" y="681966"/>
                  <a:pt x="1335488" y="684838"/>
                </a:cubicBezTo>
                <a:cubicBezTo>
                  <a:pt x="1355801" y="667828"/>
                  <a:pt x="1366194" y="681653"/>
                  <a:pt x="1384901" y="684207"/>
                </a:cubicBezTo>
                <a:cubicBezTo>
                  <a:pt x="1393212" y="673848"/>
                  <a:pt x="1409014" y="673874"/>
                  <a:pt x="1414557" y="685540"/>
                </a:cubicBezTo>
                <a:cubicBezTo>
                  <a:pt x="1407315" y="713070"/>
                  <a:pt x="1474731" y="690092"/>
                  <a:pt x="1479073" y="708783"/>
                </a:cubicBezTo>
                <a:cubicBezTo>
                  <a:pt x="1540070" y="714517"/>
                  <a:pt x="1678447" y="697746"/>
                  <a:pt x="1760498" y="700683"/>
                </a:cubicBezTo>
                <a:cubicBezTo>
                  <a:pt x="1792632" y="694031"/>
                  <a:pt x="1855180" y="727000"/>
                  <a:pt x="1971386" y="726403"/>
                </a:cubicBezTo>
                <a:cubicBezTo>
                  <a:pt x="1986964" y="720596"/>
                  <a:pt x="2046286" y="708514"/>
                  <a:pt x="2050659" y="720928"/>
                </a:cubicBezTo>
                <a:cubicBezTo>
                  <a:pt x="2086682" y="721863"/>
                  <a:pt x="2195049" y="765696"/>
                  <a:pt x="2220475" y="749487"/>
                </a:cubicBezTo>
                <a:cubicBezTo>
                  <a:pt x="2215241" y="776310"/>
                  <a:pt x="2266142" y="751623"/>
                  <a:pt x="2272406" y="777021"/>
                </a:cubicBezTo>
                <a:lnTo>
                  <a:pt x="2297410" y="791240"/>
                </a:lnTo>
                <a:cubicBezTo>
                  <a:pt x="2314908" y="801492"/>
                  <a:pt x="2362075" y="829113"/>
                  <a:pt x="2377393" y="838529"/>
                </a:cubicBezTo>
                <a:lnTo>
                  <a:pt x="2389325" y="847736"/>
                </a:lnTo>
                <a:lnTo>
                  <a:pt x="2418508" y="847030"/>
                </a:lnTo>
                <a:lnTo>
                  <a:pt x="2435377" y="837345"/>
                </a:lnTo>
                <a:lnTo>
                  <a:pt x="2439620" y="840860"/>
                </a:lnTo>
                <a:cubicBezTo>
                  <a:pt x="2444187" y="847628"/>
                  <a:pt x="2446502" y="851791"/>
                  <a:pt x="2451797" y="846508"/>
                </a:cubicBezTo>
                <a:lnTo>
                  <a:pt x="2505861" y="882666"/>
                </a:lnTo>
                <a:cubicBezTo>
                  <a:pt x="2511636" y="885661"/>
                  <a:pt x="2518894" y="886415"/>
                  <a:pt x="2528621" y="883310"/>
                </a:cubicBezTo>
                <a:cubicBezTo>
                  <a:pt x="2546958" y="888460"/>
                  <a:pt x="2598467" y="907723"/>
                  <a:pt x="2615876" y="913568"/>
                </a:cubicBezTo>
                <a:lnTo>
                  <a:pt x="2633076" y="918384"/>
                </a:lnTo>
                <a:cubicBezTo>
                  <a:pt x="2641280" y="922241"/>
                  <a:pt x="2658085" y="933369"/>
                  <a:pt x="2665101" y="936714"/>
                </a:cubicBezTo>
                <a:cubicBezTo>
                  <a:pt x="2670825" y="938682"/>
                  <a:pt x="2668027" y="935380"/>
                  <a:pt x="2675173" y="938458"/>
                </a:cubicBezTo>
                <a:cubicBezTo>
                  <a:pt x="2675225" y="944597"/>
                  <a:pt x="2677804" y="950555"/>
                  <a:pt x="2707978" y="955182"/>
                </a:cubicBezTo>
                <a:cubicBezTo>
                  <a:pt x="2726571" y="970114"/>
                  <a:pt x="2750921" y="982615"/>
                  <a:pt x="2778669" y="991480"/>
                </a:cubicBezTo>
                <a:cubicBezTo>
                  <a:pt x="2784596" y="986681"/>
                  <a:pt x="2791940" y="997468"/>
                  <a:pt x="2796452" y="1000372"/>
                </a:cubicBezTo>
                <a:cubicBezTo>
                  <a:pt x="2798282" y="996724"/>
                  <a:pt x="2810819" y="997911"/>
                  <a:pt x="2813495" y="1001982"/>
                </a:cubicBezTo>
                <a:cubicBezTo>
                  <a:pt x="2894291" y="1036995"/>
                  <a:pt x="2861846" y="990458"/>
                  <a:pt x="2904193" y="1024123"/>
                </a:cubicBezTo>
                <a:cubicBezTo>
                  <a:pt x="2912426" y="1027395"/>
                  <a:pt x="2919877" y="1027211"/>
                  <a:pt x="2926826" y="1025558"/>
                </a:cubicBezTo>
                <a:lnTo>
                  <a:pt x="2937629" y="1021496"/>
                </a:lnTo>
                <a:lnTo>
                  <a:pt x="2970190" y="1039341"/>
                </a:lnTo>
                <a:cubicBezTo>
                  <a:pt x="2986667" y="1046544"/>
                  <a:pt x="3004419" y="1052632"/>
                  <a:pt x="3023036" y="1057429"/>
                </a:cubicBezTo>
                <a:cubicBezTo>
                  <a:pt x="3029427" y="1050485"/>
                  <a:pt x="3041250" y="1064362"/>
                  <a:pt x="3047640" y="1067886"/>
                </a:cubicBezTo>
                <a:cubicBezTo>
                  <a:pt x="3049113" y="1062834"/>
                  <a:pt x="3065273" y="1063377"/>
                  <a:pt x="3069615" y="1068623"/>
                </a:cubicBezTo>
                <a:cubicBezTo>
                  <a:pt x="3180167" y="1108914"/>
                  <a:pt x="3128204" y="1049097"/>
                  <a:pt x="3189718" y="1090790"/>
                </a:cubicBezTo>
                <a:lnTo>
                  <a:pt x="3234683" y="1082861"/>
                </a:lnTo>
                <a:lnTo>
                  <a:pt x="3243889" y="1088560"/>
                </a:lnTo>
                <a:cubicBezTo>
                  <a:pt x="3282443" y="1096267"/>
                  <a:pt x="3296793" y="1087718"/>
                  <a:pt x="3316289" y="1102846"/>
                </a:cubicBezTo>
                <a:cubicBezTo>
                  <a:pt x="3355705" y="1086745"/>
                  <a:pt x="3338941" y="1104834"/>
                  <a:pt x="3363255" y="1113121"/>
                </a:cubicBezTo>
                <a:cubicBezTo>
                  <a:pt x="3385590" y="1119421"/>
                  <a:pt x="3427034" y="1134146"/>
                  <a:pt x="3450298" y="1140641"/>
                </a:cubicBezTo>
                <a:cubicBezTo>
                  <a:pt x="3464287" y="1161185"/>
                  <a:pt x="3479428" y="1142090"/>
                  <a:pt x="3502843" y="1152088"/>
                </a:cubicBezTo>
                <a:cubicBezTo>
                  <a:pt x="3512778" y="1160751"/>
                  <a:pt x="3520916" y="1163472"/>
                  <a:pt x="3534327" y="1158780"/>
                </a:cubicBezTo>
                <a:cubicBezTo>
                  <a:pt x="3579631" y="1200367"/>
                  <a:pt x="3566563" y="1166440"/>
                  <a:pt x="3613707" y="1188135"/>
                </a:cubicBezTo>
                <a:cubicBezTo>
                  <a:pt x="3653700" y="1209113"/>
                  <a:pt x="3700718" y="1226767"/>
                  <a:pt x="3734447" y="1264997"/>
                </a:cubicBezTo>
                <a:cubicBezTo>
                  <a:pt x="3739812" y="1275024"/>
                  <a:pt x="3757867" y="1281897"/>
                  <a:pt x="3774777" y="1280345"/>
                </a:cubicBezTo>
                <a:cubicBezTo>
                  <a:pt x="3777687" y="1280079"/>
                  <a:pt x="3780452" y="1279566"/>
                  <a:pt x="3782987" y="1278825"/>
                </a:cubicBezTo>
                <a:cubicBezTo>
                  <a:pt x="3802089" y="1304950"/>
                  <a:pt x="3822370" y="1298085"/>
                  <a:pt x="3829525" y="1314650"/>
                </a:cubicBezTo>
                <a:cubicBezTo>
                  <a:pt x="3870043" y="1329235"/>
                  <a:pt x="3909546" y="1322767"/>
                  <a:pt x="3916534" y="1337438"/>
                </a:cubicBezTo>
                <a:cubicBezTo>
                  <a:pt x="3938646" y="1341249"/>
                  <a:pt x="3973911" y="1333246"/>
                  <a:pt x="3985243" y="1349887"/>
                </a:cubicBezTo>
                <a:cubicBezTo>
                  <a:pt x="3991624" y="1339551"/>
                  <a:pt x="4007098" y="1363379"/>
                  <a:pt x="4022446" y="1358915"/>
                </a:cubicBezTo>
                <a:cubicBezTo>
                  <a:pt x="4033756" y="1354584"/>
                  <a:pt x="4041089" y="1360802"/>
                  <a:pt x="4050987" y="1363213"/>
                </a:cubicBezTo>
                <a:cubicBezTo>
                  <a:pt x="4065543" y="1360896"/>
                  <a:pt x="4106233" y="1377936"/>
                  <a:pt x="4115739" y="1386380"/>
                </a:cubicBezTo>
                <a:cubicBezTo>
                  <a:pt x="4136569" y="1413385"/>
                  <a:pt x="4202076" y="1408872"/>
                  <a:pt x="4219773" y="1429896"/>
                </a:cubicBezTo>
                <a:cubicBezTo>
                  <a:pt x="4227193" y="1433905"/>
                  <a:pt x="4234841" y="1436419"/>
                  <a:pt x="4242592" y="1437995"/>
                </a:cubicBezTo>
                <a:lnTo>
                  <a:pt x="4264860" y="1440328"/>
                </a:lnTo>
                <a:lnTo>
                  <a:pt x="4272342" y="1436836"/>
                </a:lnTo>
                <a:lnTo>
                  <a:pt x="4285317" y="1440547"/>
                </a:lnTo>
                <a:lnTo>
                  <a:pt x="4289326" y="1440567"/>
                </a:lnTo>
                <a:lnTo>
                  <a:pt x="4311745" y="1441649"/>
                </a:lnTo>
                <a:cubicBezTo>
                  <a:pt x="4295920" y="1463324"/>
                  <a:pt x="4370745" y="1452790"/>
                  <a:pt x="4345821" y="1467990"/>
                </a:cubicBezTo>
                <a:cubicBezTo>
                  <a:pt x="4382864" y="1476647"/>
                  <a:pt x="4349421" y="1488843"/>
                  <a:pt x="4399086" y="1480631"/>
                </a:cubicBezTo>
                <a:cubicBezTo>
                  <a:pt x="4451935" y="1510979"/>
                  <a:pt x="4598080" y="1494621"/>
                  <a:pt x="4635587" y="1532477"/>
                </a:cubicBezTo>
                <a:cubicBezTo>
                  <a:pt x="4632999" y="1520275"/>
                  <a:pt x="4681854" y="1589802"/>
                  <a:pt x="4697305" y="1598576"/>
                </a:cubicBezTo>
                <a:cubicBezTo>
                  <a:pt x="4733556" y="1613805"/>
                  <a:pt x="4746756" y="1626181"/>
                  <a:pt x="4800559" y="1650651"/>
                </a:cubicBezTo>
                <a:cubicBezTo>
                  <a:pt x="4853578" y="1666654"/>
                  <a:pt x="4885909" y="1696908"/>
                  <a:pt x="4945615" y="1698753"/>
                </a:cubicBezTo>
                <a:cubicBezTo>
                  <a:pt x="4946370" y="1702791"/>
                  <a:pt x="4948427" y="1706445"/>
                  <a:pt x="4951384" y="1709811"/>
                </a:cubicBezTo>
                <a:lnTo>
                  <a:pt x="4961956" y="1718626"/>
                </a:lnTo>
                <a:lnTo>
                  <a:pt x="4964473" y="1718615"/>
                </a:lnTo>
                <a:lnTo>
                  <a:pt x="4991598" y="1734829"/>
                </a:lnTo>
                <a:lnTo>
                  <a:pt x="5009548" y="1747489"/>
                </a:lnTo>
                <a:lnTo>
                  <a:pt x="5014839" y="1748130"/>
                </a:lnTo>
                <a:cubicBezTo>
                  <a:pt x="5023037" y="1751045"/>
                  <a:pt x="5047794" y="1761529"/>
                  <a:pt x="5058738" y="1764982"/>
                </a:cubicBezTo>
                <a:cubicBezTo>
                  <a:pt x="5064791" y="1749903"/>
                  <a:pt x="5066861" y="1761618"/>
                  <a:pt x="5080507" y="1768847"/>
                </a:cubicBezTo>
                <a:cubicBezTo>
                  <a:pt x="5092955" y="1747037"/>
                  <a:pt x="5123611" y="1774828"/>
                  <a:pt x="5142055" y="1767607"/>
                </a:cubicBezTo>
                <a:cubicBezTo>
                  <a:pt x="5151799" y="1773410"/>
                  <a:pt x="5162333" y="1779148"/>
                  <a:pt x="5173522" y="1784620"/>
                </a:cubicBezTo>
                <a:lnTo>
                  <a:pt x="5180367" y="1787604"/>
                </a:lnTo>
                <a:lnTo>
                  <a:pt x="5180716" y="1787481"/>
                </a:lnTo>
                <a:cubicBezTo>
                  <a:pt x="5182658" y="1787744"/>
                  <a:pt x="5185081" y="1788580"/>
                  <a:pt x="5188363" y="1790269"/>
                </a:cubicBezTo>
                <a:lnTo>
                  <a:pt x="5192852" y="1793043"/>
                </a:lnTo>
                <a:lnTo>
                  <a:pt x="5272230" y="1791348"/>
                </a:lnTo>
                <a:cubicBezTo>
                  <a:pt x="5312404" y="1798683"/>
                  <a:pt x="5342704" y="1787354"/>
                  <a:pt x="5376484" y="1805756"/>
                </a:cubicBezTo>
                <a:cubicBezTo>
                  <a:pt x="5414117" y="1812554"/>
                  <a:pt x="5448503" y="1811916"/>
                  <a:pt x="5478926" y="1822858"/>
                </a:cubicBezTo>
                <a:cubicBezTo>
                  <a:pt x="5493297" y="1819986"/>
                  <a:pt x="5506053" y="1820161"/>
                  <a:pt x="5515632" y="1830425"/>
                </a:cubicBezTo>
                <a:cubicBezTo>
                  <a:pt x="5551385" y="1834476"/>
                  <a:pt x="5563012" y="1824675"/>
                  <a:pt x="5582742" y="1837848"/>
                </a:cubicBezTo>
                <a:lnTo>
                  <a:pt x="5615731" y="1838115"/>
                </a:lnTo>
                <a:lnTo>
                  <a:pt x="5619149" y="1835988"/>
                </a:lnTo>
                <a:lnTo>
                  <a:pt x="5625050" y="1835832"/>
                </a:lnTo>
                <a:lnTo>
                  <a:pt x="5640026" y="1839536"/>
                </a:lnTo>
                <a:lnTo>
                  <a:pt x="5645469" y="1841610"/>
                </a:lnTo>
                <a:cubicBezTo>
                  <a:pt x="5649292" y="1842786"/>
                  <a:pt x="5651918" y="1843241"/>
                  <a:pt x="5653837" y="1843194"/>
                </a:cubicBezTo>
                <a:lnTo>
                  <a:pt x="5654101" y="1843017"/>
                </a:lnTo>
                <a:lnTo>
                  <a:pt x="5661820" y="1844927"/>
                </a:lnTo>
                <a:cubicBezTo>
                  <a:pt x="5674709" y="1848645"/>
                  <a:pt x="5687118" y="1852732"/>
                  <a:pt x="5698828" y="1857009"/>
                </a:cubicBezTo>
                <a:cubicBezTo>
                  <a:pt x="5712521" y="1846861"/>
                  <a:pt x="5753797" y="1869873"/>
                  <a:pt x="5755153" y="1846051"/>
                </a:cubicBezTo>
                <a:cubicBezTo>
                  <a:pt x="5771136" y="1851140"/>
                  <a:pt x="5778501" y="1862553"/>
                  <a:pt x="5777080" y="1846484"/>
                </a:cubicBezTo>
                <a:lnTo>
                  <a:pt x="5790062" y="1844754"/>
                </a:lnTo>
                <a:lnTo>
                  <a:pt x="5888138" y="1877663"/>
                </a:lnTo>
                <a:lnTo>
                  <a:pt x="5902013" y="1884827"/>
                </a:lnTo>
                <a:cubicBezTo>
                  <a:pt x="5906316" y="1887734"/>
                  <a:pt x="5909915" y="1891071"/>
                  <a:pt x="5912492" y="1894998"/>
                </a:cubicBezTo>
                <a:cubicBezTo>
                  <a:pt x="5968551" y="1887421"/>
                  <a:pt x="6012526" y="1912636"/>
                  <a:pt x="6068995" y="1920302"/>
                </a:cubicBezTo>
                <a:cubicBezTo>
                  <a:pt x="6130128" y="1936331"/>
                  <a:pt x="6262213" y="1980287"/>
                  <a:pt x="6283598" y="1991295"/>
                </a:cubicBezTo>
                <a:cubicBezTo>
                  <a:pt x="6301966" y="1997651"/>
                  <a:pt x="6386462" y="2003382"/>
                  <a:pt x="6378390" y="1991561"/>
                </a:cubicBezTo>
                <a:cubicBezTo>
                  <a:pt x="6430691" y="2023578"/>
                  <a:pt x="6456320" y="2005237"/>
                  <a:pt x="6519309" y="2027309"/>
                </a:cubicBezTo>
                <a:lnTo>
                  <a:pt x="6643152" y="2049516"/>
                </a:lnTo>
                <a:lnTo>
                  <a:pt x="6656875" y="2051188"/>
                </a:lnTo>
                <a:lnTo>
                  <a:pt x="6662165" y="2046505"/>
                </a:lnTo>
                <a:lnTo>
                  <a:pt x="6708706" y="2049842"/>
                </a:lnTo>
                <a:cubicBezTo>
                  <a:pt x="6728320" y="2063550"/>
                  <a:pt x="6766107" y="2058616"/>
                  <a:pt x="6797201" y="2065320"/>
                </a:cubicBezTo>
                <a:lnTo>
                  <a:pt x="6810764" y="2071002"/>
                </a:lnTo>
                <a:lnTo>
                  <a:pt x="6901101" y="2082052"/>
                </a:lnTo>
                <a:lnTo>
                  <a:pt x="6962781" y="2092999"/>
                </a:lnTo>
                <a:lnTo>
                  <a:pt x="6975881" y="2098520"/>
                </a:lnTo>
                <a:lnTo>
                  <a:pt x="6991402" y="2094572"/>
                </a:lnTo>
                <a:cubicBezTo>
                  <a:pt x="6993328" y="2093335"/>
                  <a:pt x="6994904" y="2091926"/>
                  <a:pt x="6996085" y="2090397"/>
                </a:cubicBezTo>
                <a:lnTo>
                  <a:pt x="7045119" y="2100367"/>
                </a:lnTo>
                <a:lnTo>
                  <a:pt x="7051064" y="2100779"/>
                </a:lnTo>
                <a:lnTo>
                  <a:pt x="7092123" y="2100750"/>
                </a:lnTo>
                <a:lnTo>
                  <a:pt x="7153291" y="2096258"/>
                </a:lnTo>
                <a:cubicBezTo>
                  <a:pt x="7173585" y="2092006"/>
                  <a:pt x="7192251" y="2072757"/>
                  <a:pt x="7216946" y="2083586"/>
                </a:cubicBezTo>
                <a:cubicBezTo>
                  <a:pt x="7211675" y="2072232"/>
                  <a:pt x="7246465" y="2087999"/>
                  <a:pt x="7253640" y="2078754"/>
                </a:cubicBezTo>
                <a:cubicBezTo>
                  <a:pt x="7257908" y="2071016"/>
                  <a:pt x="7269456" y="2073996"/>
                  <a:pt x="7279228" y="2072719"/>
                </a:cubicBezTo>
                <a:cubicBezTo>
                  <a:pt x="7287893" y="2065644"/>
                  <a:pt x="7334999" y="2066706"/>
                  <a:pt x="7350342" y="2070909"/>
                </a:cubicBezTo>
                <a:cubicBezTo>
                  <a:pt x="7392243" y="2087644"/>
                  <a:pt x="7436988" y="2061053"/>
                  <a:pt x="7470724" y="2073574"/>
                </a:cubicBezTo>
                <a:cubicBezTo>
                  <a:pt x="7498116" y="2072967"/>
                  <a:pt x="7506999" y="2069264"/>
                  <a:pt x="7514696" y="2067266"/>
                </a:cubicBezTo>
                <a:lnTo>
                  <a:pt x="7516909" y="2061590"/>
                </a:lnTo>
                <a:lnTo>
                  <a:pt x="7530255" y="2060403"/>
                </a:lnTo>
                <a:lnTo>
                  <a:pt x="7533279" y="2059039"/>
                </a:lnTo>
                <a:cubicBezTo>
                  <a:pt x="7539042" y="2056412"/>
                  <a:pt x="7544852" y="2053978"/>
                  <a:pt x="7551151" y="2052267"/>
                </a:cubicBezTo>
                <a:cubicBezTo>
                  <a:pt x="7560368" y="2076923"/>
                  <a:pt x="7606247" y="2041786"/>
                  <a:pt x="7602338" y="2063846"/>
                </a:cubicBezTo>
                <a:lnTo>
                  <a:pt x="7625892" y="2064714"/>
                </a:lnTo>
                <a:lnTo>
                  <a:pt x="7648322" y="2072757"/>
                </a:lnTo>
                <a:lnTo>
                  <a:pt x="7660138" y="2081487"/>
                </a:lnTo>
                <a:lnTo>
                  <a:pt x="7701887" y="2097255"/>
                </a:lnTo>
                <a:lnTo>
                  <a:pt x="7701887" y="2081564"/>
                </a:lnTo>
                <a:lnTo>
                  <a:pt x="7781603" y="2105597"/>
                </a:lnTo>
                <a:lnTo>
                  <a:pt x="7840532" y="2126887"/>
                </a:lnTo>
                <a:lnTo>
                  <a:pt x="7852490" y="2134555"/>
                </a:lnTo>
                <a:lnTo>
                  <a:pt x="7868492" y="2133321"/>
                </a:lnTo>
                <a:cubicBezTo>
                  <a:pt x="7870608" y="2132431"/>
                  <a:pt x="7872409" y="2131316"/>
                  <a:pt x="7873842" y="2130014"/>
                </a:cubicBezTo>
                <a:lnTo>
                  <a:pt x="7920468" y="2148187"/>
                </a:lnTo>
                <a:lnTo>
                  <a:pt x="7926263" y="2149606"/>
                </a:lnTo>
                <a:lnTo>
                  <a:pt x="7966770" y="2156585"/>
                </a:lnTo>
                <a:lnTo>
                  <a:pt x="8092911" y="2161008"/>
                </a:lnTo>
                <a:cubicBezTo>
                  <a:pt x="8089698" y="2148943"/>
                  <a:pt x="8121258" y="2170386"/>
                  <a:pt x="8129956" y="2162518"/>
                </a:cubicBezTo>
                <a:cubicBezTo>
                  <a:pt x="8135520" y="2155638"/>
                  <a:pt x="8146390" y="2160539"/>
                  <a:pt x="8156253" y="2160951"/>
                </a:cubicBezTo>
                <a:cubicBezTo>
                  <a:pt x="8166039" y="2155473"/>
                  <a:pt x="8212323" y="2164555"/>
                  <a:pt x="8226723" y="2171307"/>
                </a:cubicBezTo>
                <a:cubicBezTo>
                  <a:pt x="8265129" y="2194914"/>
                  <a:pt x="8313924" y="2176403"/>
                  <a:pt x="8345013" y="2194472"/>
                </a:cubicBezTo>
                <a:cubicBezTo>
                  <a:pt x="8372141" y="2198551"/>
                  <a:pt x="8381553" y="2196425"/>
                  <a:pt x="8389494" y="2195774"/>
                </a:cubicBezTo>
                <a:lnTo>
                  <a:pt x="8392672" y="2190570"/>
                </a:lnTo>
                <a:lnTo>
                  <a:pt x="8406045" y="2191681"/>
                </a:lnTo>
                <a:lnTo>
                  <a:pt x="8409264" y="2190855"/>
                </a:lnTo>
                <a:cubicBezTo>
                  <a:pt x="8415411" y="2189254"/>
                  <a:pt x="8421567" y="2187852"/>
                  <a:pt x="8428080" y="2187244"/>
                </a:cubicBezTo>
                <a:cubicBezTo>
                  <a:pt x="8432860" y="2213065"/>
                  <a:pt x="8484266" y="2186341"/>
                  <a:pt x="8476550" y="2207369"/>
                </a:cubicBezTo>
                <a:cubicBezTo>
                  <a:pt x="8513167" y="2208526"/>
                  <a:pt x="8555619" y="2244400"/>
                  <a:pt x="8588757" y="2225395"/>
                </a:cubicBezTo>
                <a:cubicBezTo>
                  <a:pt x="8642872" y="2232730"/>
                  <a:pt x="8692026" y="2235404"/>
                  <a:pt x="8749518" y="2245011"/>
                </a:cubicBezTo>
                <a:cubicBezTo>
                  <a:pt x="8793577" y="2260750"/>
                  <a:pt x="8842828" y="2247803"/>
                  <a:pt x="8874315" y="2266877"/>
                </a:cubicBezTo>
                <a:cubicBezTo>
                  <a:pt x="8926109" y="2267125"/>
                  <a:pt x="8990017" y="2281364"/>
                  <a:pt x="9029190" y="2309251"/>
                </a:cubicBezTo>
                <a:cubicBezTo>
                  <a:pt x="9084505" y="2314654"/>
                  <a:pt x="9093058" y="2330757"/>
                  <a:pt x="9142331" y="2320064"/>
                </a:cubicBezTo>
                <a:cubicBezTo>
                  <a:pt x="9146183" y="2324091"/>
                  <a:pt x="9150768" y="2327448"/>
                  <a:pt x="9155844" y="2330314"/>
                </a:cubicBezTo>
                <a:lnTo>
                  <a:pt x="9171403" y="2337223"/>
                </a:lnTo>
                <a:lnTo>
                  <a:pt x="9173407" y="2336681"/>
                </a:lnTo>
                <a:lnTo>
                  <a:pt x="9208166" y="2347769"/>
                </a:lnTo>
                <a:lnTo>
                  <a:pt x="9274752" y="2367321"/>
                </a:lnTo>
                <a:lnTo>
                  <a:pt x="9275339" y="2366424"/>
                </a:lnTo>
                <a:cubicBezTo>
                  <a:pt x="9277508" y="2364656"/>
                  <a:pt x="9280711" y="2363810"/>
                  <a:pt x="9286171" y="2364868"/>
                </a:cubicBezTo>
                <a:cubicBezTo>
                  <a:pt x="9278880" y="2347951"/>
                  <a:pt x="9289961" y="2359662"/>
                  <a:pt x="9306706" y="2364279"/>
                </a:cubicBezTo>
                <a:cubicBezTo>
                  <a:pt x="9299116" y="2339032"/>
                  <a:pt x="9346014" y="2361383"/>
                  <a:pt x="9354964" y="2350000"/>
                </a:cubicBezTo>
                <a:cubicBezTo>
                  <a:pt x="9367435" y="2353960"/>
                  <a:pt x="9380485" y="2357688"/>
                  <a:pt x="9393840" y="2360999"/>
                </a:cubicBezTo>
                <a:lnTo>
                  <a:pt x="9401723" y="2362648"/>
                </a:lnTo>
                <a:cubicBezTo>
                  <a:pt x="9401784" y="2362582"/>
                  <a:pt x="9401843" y="2362515"/>
                  <a:pt x="9401904" y="2362449"/>
                </a:cubicBezTo>
                <a:cubicBezTo>
                  <a:pt x="9403668" y="2362309"/>
                  <a:pt x="9406280" y="2362664"/>
                  <a:pt x="9410265" y="2363724"/>
                </a:cubicBezTo>
                <a:lnTo>
                  <a:pt x="9431384" y="2368857"/>
                </a:lnTo>
                <a:lnTo>
                  <a:pt x="9436806" y="2368409"/>
                </a:lnTo>
                <a:lnTo>
                  <a:pt x="9469943" y="2364702"/>
                </a:lnTo>
                <a:cubicBezTo>
                  <a:pt x="9492075" y="2366299"/>
                  <a:pt x="9538048" y="2371570"/>
                  <a:pt x="9571973" y="2375579"/>
                </a:cubicBezTo>
                <a:cubicBezTo>
                  <a:pt x="9604304" y="2385689"/>
                  <a:pt x="9636016" y="2383371"/>
                  <a:pt x="9673508" y="2388756"/>
                </a:cubicBezTo>
                <a:cubicBezTo>
                  <a:pt x="9711732" y="2406591"/>
                  <a:pt x="9735674" y="2393166"/>
                  <a:pt x="9775728" y="2398997"/>
                </a:cubicBezTo>
                <a:cubicBezTo>
                  <a:pt x="9806799" y="2422784"/>
                  <a:pt x="9806899" y="2389955"/>
                  <a:pt x="9828502" y="2387377"/>
                </a:cubicBezTo>
                <a:lnTo>
                  <a:pt x="9834358" y="2387922"/>
                </a:lnTo>
                <a:lnTo>
                  <a:pt x="9848851" y="2393407"/>
                </a:lnTo>
                <a:lnTo>
                  <a:pt x="9854053" y="2396127"/>
                </a:lnTo>
                <a:cubicBezTo>
                  <a:pt x="9857729" y="2397755"/>
                  <a:pt x="9860291" y="2398523"/>
                  <a:pt x="9862192" y="2398707"/>
                </a:cubicBezTo>
                <a:lnTo>
                  <a:pt x="9862471" y="2398561"/>
                </a:lnTo>
                <a:lnTo>
                  <a:pt x="9905498" y="2417867"/>
                </a:lnTo>
                <a:cubicBezTo>
                  <a:pt x="9919952" y="2409351"/>
                  <a:pt x="9958757" y="2437263"/>
                  <a:pt x="9962223" y="2413612"/>
                </a:cubicBezTo>
                <a:cubicBezTo>
                  <a:pt x="9977588" y="2420601"/>
                  <a:pt x="9983860" y="2432885"/>
                  <a:pt x="9983885" y="2416653"/>
                </a:cubicBezTo>
                <a:cubicBezTo>
                  <a:pt x="9989098" y="2418537"/>
                  <a:pt x="9992817" y="2418345"/>
                  <a:pt x="9995871" y="2417158"/>
                </a:cubicBezTo>
                <a:lnTo>
                  <a:pt x="10030934" y="2432369"/>
                </a:lnTo>
                <a:lnTo>
                  <a:pt x="10036087" y="2432793"/>
                </a:lnTo>
                <a:lnTo>
                  <a:pt x="10057471" y="2445317"/>
                </a:lnTo>
                <a:lnTo>
                  <a:pt x="10088697" y="2461159"/>
                </a:lnTo>
                <a:lnTo>
                  <a:pt x="10091030" y="2461029"/>
                </a:lnTo>
                <a:lnTo>
                  <a:pt x="10104127" y="2469841"/>
                </a:lnTo>
                <a:cubicBezTo>
                  <a:pt x="10108126" y="2473257"/>
                  <a:pt x="10166959" y="2488286"/>
                  <a:pt x="10169163" y="2492519"/>
                </a:cubicBezTo>
                <a:cubicBezTo>
                  <a:pt x="10225323" y="2491613"/>
                  <a:pt x="10211037" y="2510783"/>
                  <a:pt x="10266247" y="2525164"/>
                </a:cubicBezTo>
                <a:cubicBezTo>
                  <a:pt x="10304736" y="2528123"/>
                  <a:pt x="10324750" y="2536388"/>
                  <a:pt x="10383588" y="2556604"/>
                </a:cubicBezTo>
                <a:cubicBezTo>
                  <a:pt x="10422927" y="2570967"/>
                  <a:pt x="10449351" y="2596747"/>
                  <a:pt x="10502276" y="2611346"/>
                </a:cubicBezTo>
                <a:cubicBezTo>
                  <a:pt x="10551189" y="2649570"/>
                  <a:pt x="10642054" y="2656133"/>
                  <a:pt x="10702436" y="2685688"/>
                </a:cubicBezTo>
                <a:cubicBezTo>
                  <a:pt x="10734755" y="2677393"/>
                  <a:pt x="10727906" y="2683472"/>
                  <a:pt x="10738338" y="2690143"/>
                </a:cubicBezTo>
                <a:lnTo>
                  <a:pt x="10738410" y="2690169"/>
                </a:lnTo>
                <a:lnTo>
                  <a:pt x="10828361" y="2695982"/>
                </a:lnTo>
                <a:cubicBezTo>
                  <a:pt x="10834653" y="2692647"/>
                  <a:pt x="10841817" y="2690605"/>
                  <a:pt x="10850642" y="2691703"/>
                </a:cubicBezTo>
                <a:cubicBezTo>
                  <a:pt x="10900458" y="2713605"/>
                  <a:pt x="10856850" y="2676798"/>
                  <a:pt x="10944231" y="2690377"/>
                </a:cubicBezTo>
                <a:cubicBezTo>
                  <a:pt x="10947888" y="2693638"/>
                  <a:pt x="10960334" y="2691646"/>
                  <a:pt x="10961147" y="2687666"/>
                </a:cubicBezTo>
                <a:cubicBezTo>
                  <a:pt x="10966277" y="2689341"/>
                  <a:pt x="10976214" y="2697915"/>
                  <a:pt x="10980692" y="2691799"/>
                </a:cubicBezTo>
                <a:cubicBezTo>
                  <a:pt x="11009873" y="2693413"/>
                  <a:pt x="11036717" y="2699386"/>
                  <a:pt x="11058630" y="2709148"/>
                </a:cubicBezTo>
                <a:cubicBezTo>
                  <a:pt x="11089046" y="2706063"/>
                  <a:pt x="11093105" y="2711169"/>
                  <a:pt x="11094767" y="2717083"/>
                </a:cubicBezTo>
                <a:lnTo>
                  <a:pt x="11096358" y="2720774"/>
                </a:lnTo>
                <a:lnTo>
                  <a:pt x="11104973" y="2716245"/>
                </a:lnTo>
                <a:cubicBezTo>
                  <a:pt x="11114214" y="2713690"/>
                  <a:pt x="11122836" y="2715703"/>
                  <a:pt x="11131099" y="2719881"/>
                </a:cubicBezTo>
                <a:lnTo>
                  <a:pt x="11140776" y="2725926"/>
                </a:lnTo>
                <a:lnTo>
                  <a:pt x="11158686" y="2726270"/>
                </a:lnTo>
                <a:cubicBezTo>
                  <a:pt x="11180768" y="2726709"/>
                  <a:pt x="11251563" y="2726640"/>
                  <a:pt x="11273267" y="2728567"/>
                </a:cubicBezTo>
                <a:lnTo>
                  <a:pt x="11288916" y="2737828"/>
                </a:lnTo>
                <a:lnTo>
                  <a:pt x="11311388" y="2736624"/>
                </a:lnTo>
                <a:cubicBezTo>
                  <a:pt x="11321582" y="2738058"/>
                  <a:pt x="11329783" y="2742030"/>
                  <a:pt x="11335078" y="2749941"/>
                </a:cubicBezTo>
                <a:cubicBezTo>
                  <a:pt x="11338817" y="2743516"/>
                  <a:pt x="11342149" y="2746955"/>
                  <a:pt x="11348344" y="2752346"/>
                </a:cubicBezTo>
                <a:lnTo>
                  <a:pt x="11353373" y="2754678"/>
                </a:lnTo>
                <a:lnTo>
                  <a:pt x="11367159" y="2741107"/>
                </a:lnTo>
                <a:lnTo>
                  <a:pt x="11389712" y="2740372"/>
                </a:lnTo>
                <a:lnTo>
                  <a:pt x="11395219" y="2733120"/>
                </a:lnTo>
                <a:lnTo>
                  <a:pt x="11409180" y="2739023"/>
                </a:lnTo>
                <a:cubicBezTo>
                  <a:pt x="11414137" y="2740775"/>
                  <a:pt x="11422149" y="2743232"/>
                  <a:pt x="11431837" y="2746056"/>
                </a:cubicBezTo>
                <a:lnTo>
                  <a:pt x="11444471" y="2749621"/>
                </a:lnTo>
                <a:lnTo>
                  <a:pt x="11451208" y="2744859"/>
                </a:lnTo>
                <a:lnTo>
                  <a:pt x="11473061" y="2757601"/>
                </a:lnTo>
                <a:lnTo>
                  <a:pt x="11526925" y="2772124"/>
                </a:lnTo>
                <a:cubicBezTo>
                  <a:pt x="11539650" y="2795076"/>
                  <a:pt x="11582438" y="2758503"/>
                  <a:pt x="11584409" y="2785707"/>
                </a:cubicBezTo>
                <a:cubicBezTo>
                  <a:pt x="11604765" y="2763696"/>
                  <a:pt x="11670052" y="2782257"/>
                  <a:pt x="11705161" y="2774143"/>
                </a:cubicBezTo>
                <a:cubicBezTo>
                  <a:pt x="11712651" y="2785033"/>
                  <a:pt x="11817987" y="2755153"/>
                  <a:pt x="11831541" y="2745647"/>
                </a:cubicBezTo>
                <a:cubicBezTo>
                  <a:pt x="11943852" y="2715987"/>
                  <a:pt x="11988586" y="2718581"/>
                  <a:pt x="12017942" y="2704117"/>
                </a:cubicBezTo>
                <a:cubicBezTo>
                  <a:pt x="12044424" y="2697243"/>
                  <a:pt x="12068778" y="2677784"/>
                  <a:pt x="12134490" y="2673464"/>
                </a:cubicBezTo>
                <a:cubicBezTo>
                  <a:pt x="12140262" y="2677664"/>
                  <a:pt x="12149020" y="2679275"/>
                  <a:pt x="12159651" y="2679085"/>
                </a:cubicBezTo>
                <a:lnTo>
                  <a:pt x="12192000" y="267448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16860-F70D-42DA-BD7B-FFC701DA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en-US" dirty="0">
                <a:ea typeface="Batang"/>
              </a:rPr>
              <a:t>Art: study </a:t>
            </a:r>
            <a:r>
              <a:rPr lang="en-US" dirty="0" err="1">
                <a:ea typeface="Batang"/>
              </a:rPr>
              <a:t>paul</a:t>
            </a:r>
            <a:r>
              <a:rPr lang="en-US" dirty="0">
                <a:ea typeface="Batang"/>
              </a:rPr>
              <a:t> </a:t>
            </a:r>
            <a:r>
              <a:rPr lang="en-US" dirty="0" err="1">
                <a:ea typeface="Batang"/>
              </a:rPr>
              <a:t>nash</a:t>
            </a:r>
            <a:r>
              <a:rPr lang="en-US" dirty="0">
                <a:ea typeface="Batang"/>
              </a:rPr>
              <a:t> </a:t>
            </a:r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87A8A8A-B020-4F46-8329-D75799D71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4144" y="6080078"/>
            <a:ext cx="9517857" cy="777922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B7AA9-217F-49FE-9309-5FC904AA4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014" y="1825625"/>
            <a:ext cx="7660147" cy="44287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 dirty="0">
                <a:ea typeface="+mn-lt"/>
                <a:cs typeface="+mn-lt"/>
              </a:rPr>
              <a:t>I can express my personal of the Totes Meer (1940–41) installations and share it with my peers.</a:t>
            </a:r>
          </a:p>
          <a:p>
            <a:pPr marL="0" indent="0">
              <a:buNone/>
            </a:pPr>
            <a:r>
              <a:rPr lang="en-US" sz="2800" dirty="0">
                <a:ea typeface="+mn-lt"/>
                <a:cs typeface="+mn-lt"/>
              </a:rPr>
              <a:t>I can talk about the distinctive features of Paul Nash’s paintings and explain what they say to me</a:t>
            </a:r>
          </a:p>
          <a:p>
            <a:pPr marL="0" indent="0">
              <a:buNone/>
            </a:pPr>
            <a:r>
              <a:rPr lang="en-US" sz="2800" dirty="0">
                <a:ea typeface="+mn-lt"/>
                <a:cs typeface="+mn-lt"/>
              </a:rPr>
              <a:t>I can emulate Paul Nash’s style of painting</a:t>
            </a:r>
            <a:endParaRPr lang="en-GB" dirty="0">
              <a:latin typeface="Bembo"/>
              <a:ea typeface="Batang"/>
            </a:endParaRPr>
          </a:p>
        </p:txBody>
      </p:sp>
      <p:pic>
        <p:nvPicPr>
          <p:cNvPr id="1026" name="Picture 2" descr="https://cdn.britannica.com/41/25441-004-D9B43E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91" y="444038"/>
            <a:ext cx="3706371" cy="249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1" y="3546338"/>
            <a:ext cx="3833157" cy="27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56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027" y="609601"/>
            <a:ext cx="10355456" cy="1216024"/>
          </a:xfrm>
          <a:solidFill>
            <a:srgbClr val="D6E1F5"/>
          </a:solidFill>
        </p:spPr>
        <p:txBody>
          <a:bodyPr/>
          <a:lstStyle/>
          <a:p>
            <a:r>
              <a:rPr lang="en-GB" dirty="0">
                <a:latin typeface="SassoonCRInfant" panose="02010503020300020003" pitchFamily="2" charset="0"/>
              </a:rPr>
              <a:t>Rock up and Read &amp; Special Mentions Assembly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769" y="2711174"/>
            <a:ext cx="6305550" cy="622714"/>
          </a:xfrm>
          <a:solidFill>
            <a:srgbClr val="D6E1F5"/>
          </a:solidFill>
        </p:spPr>
        <p:txBody>
          <a:bodyPr/>
          <a:lstStyle/>
          <a:p>
            <a:r>
              <a:rPr lang="en-GB" dirty="0">
                <a:latin typeface="SassoonCRInfant" panose="02010503020300020003" pitchFamily="2" charset="0"/>
              </a:rPr>
              <a:t>Friday morning 08:40-09:00 – please do come along!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588" y="2846388"/>
            <a:ext cx="3394672" cy="27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8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BEC03A-E146-DECD-A9DA-A6B1DF1C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856"/>
          <a:stretch/>
        </p:blipFill>
        <p:spPr>
          <a:xfrm>
            <a:off x="825623" y="1081589"/>
            <a:ext cx="9760935" cy="491203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EC28CD3-AFC8-7CD2-70E6-BC25A55D6283}"/>
              </a:ext>
            </a:extLst>
          </p:cNvPr>
          <p:cNvSpPr txBox="1">
            <a:spLocks/>
          </p:cNvSpPr>
          <p:nvPr/>
        </p:nvSpPr>
        <p:spPr>
          <a:xfrm>
            <a:off x="1917576" y="117224"/>
            <a:ext cx="7861880" cy="606425"/>
          </a:xfrm>
          <a:prstGeom prst="rect">
            <a:avLst/>
          </a:prstGeom>
          <a:solidFill>
            <a:srgbClr val="D6E1F5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r>
              <a:rPr lang="en-GB"/>
              <a:t>Reading - Home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6036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9" y="1481525"/>
            <a:ext cx="810659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j-lt"/>
              </a:rPr>
              <a:t>Read your reading book 3 times a week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8" y="2442816"/>
            <a:ext cx="8106596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j-lt"/>
              </a:rPr>
              <a:t>Record this in your reading record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7" y="3404107"/>
            <a:ext cx="810659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j-lt"/>
              </a:rPr>
              <a:t>Choose a reading for pleasure book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7" y="4368225"/>
            <a:ext cx="810659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j-lt"/>
              </a:rPr>
              <a:t>Hand in your reading record weekly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74153" y="5396091"/>
            <a:ext cx="8088341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j-lt"/>
              </a:rPr>
              <a:t>3 reads = 1 raffle ticket drawn in Special Mentions assembly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0388" y="1628922"/>
            <a:ext cx="2761727" cy="38651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93BE51-C4D3-18D1-D468-43A95B8F5800}"/>
              </a:ext>
            </a:extLst>
          </p:cNvPr>
          <p:cNvSpPr txBox="1">
            <a:spLocks/>
          </p:cNvSpPr>
          <p:nvPr/>
        </p:nvSpPr>
        <p:spPr>
          <a:xfrm>
            <a:off x="1278383" y="132449"/>
            <a:ext cx="8740769" cy="606425"/>
          </a:xfrm>
          <a:prstGeom prst="rect">
            <a:avLst/>
          </a:prstGeom>
          <a:solidFill>
            <a:srgbClr val="D6E1F5"/>
          </a:solidFill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r>
              <a:rPr lang="en-US" sz="2800" dirty="0"/>
              <a:t>Expectations for reading records</a:t>
            </a:r>
          </a:p>
        </p:txBody>
      </p:sp>
    </p:spTree>
    <p:extLst>
      <p:ext uri="{BB962C8B-B14F-4D97-AF65-F5344CB8AC3E}">
        <p14:creationId xmlns:p14="http://schemas.microsoft.com/office/powerpoint/2010/main" val="128349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" y="205105"/>
            <a:ext cx="10515600" cy="606425"/>
          </a:xfrm>
          <a:solidFill>
            <a:srgbClr val="D6E1F5"/>
          </a:solidFill>
        </p:spPr>
        <p:txBody>
          <a:bodyPr>
            <a:normAutofit/>
          </a:bodyPr>
          <a:lstStyle/>
          <a:p>
            <a:r>
              <a:rPr lang="en-GB" dirty="0"/>
              <a:t>Reading - Home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9FCF8A-685F-A17E-8376-BFF97928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933"/>
          <a:stretch/>
        </p:blipFill>
        <p:spPr>
          <a:xfrm>
            <a:off x="240399" y="981970"/>
            <a:ext cx="4402621" cy="567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3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" y="205105"/>
            <a:ext cx="10515600" cy="606425"/>
          </a:xfrm>
          <a:solidFill>
            <a:srgbClr val="D6E1F5"/>
          </a:solidFill>
        </p:spPr>
        <p:txBody>
          <a:bodyPr>
            <a:normAutofit/>
          </a:bodyPr>
          <a:lstStyle/>
          <a:p>
            <a:r>
              <a:rPr lang="en-GB" dirty="0"/>
              <a:t>Reading - Home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952728"/>
            <a:ext cx="12192000" cy="646331"/>
          </a:xfrm>
          <a:prstGeom prst="rect">
            <a:avLst/>
          </a:prstGeom>
          <a:solidFill>
            <a:srgbClr val="D6E1F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i="1" dirty="0">
                <a:latin typeface="+mj-lt"/>
              </a:rPr>
              <a:t>“Students who read for pleasure make significantly more progress in vocabulary, spelling and maths than children who read very little.” Sullivan and Brown 2013.</a:t>
            </a:r>
            <a:r>
              <a:rPr lang="en-GB" dirty="0">
                <a:latin typeface="+mj-lt"/>
              </a:rPr>
              <a:t> </a:t>
            </a:r>
            <a:r>
              <a:rPr lang="en-GB" i="1" dirty="0">
                <a:latin typeface="+mj-lt"/>
              </a:rPr>
              <a:t> </a:t>
            </a:r>
            <a:endParaRPr lang="en-GB" dirty="0">
              <a:latin typeface="+mj-lt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6" y="2294255"/>
            <a:ext cx="5310906" cy="255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21" y="4302005"/>
            <a:ext cx="5181486" cy="244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957600" y="3308807"/>
            <a:ext cx="3264035" cy="523220"/>
          </a:xfrm>
          <a:prstGeom prst="rect">
            <a:avLst/>
          </a:prstGeom>
          <a:solidFill>
            <a:srgbClr val="D6E1F5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dirty="0">
                <a:solidFill>
                  <a:srgbClr val="03080D"/>
                </a:solidFill>
                <a:latin typeface="+mj-lt"/>
              </a:rPr>
              <a:t>Reluctant Readers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85516" y="5823522"/>
            <a:ext cx="4203395" cy="523220"/>
          </a:xfrm>
          <a:prstGeom prst="rect">
            <a:avLst/>
          </a:prstGeom>
          <a:solidFill>
            <a:srgbClr val="D6E1F5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dirty="0">
                <a:solidFill>
                  <a:srgbClr val="03080D"/>
                </a:solidFill>
                <a:latin typeface="+mj-lt"/>
              </a:rPr>
              <a:t>Book Recommendations </a:t>
            </a:r>
          </a:p>
        </p:txBody>
      </p:sp>
    </p:spTree>
    <p:extLst>
      <p:ext uri="{BB962C8B-B14F-4D97-AF65-F5344CB8AC3E}">
        <p14:creationId xmlns:p14="http://schemas.microsoft.com/office/powerpoint/2010/main" val="1290326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2224" y="5864774"/>
            <a:ext cx="5856890" cy="504495"/>
          </a:xfrm>
        </p:spPr>
        <p:txBody>
          <a:bodyPr>
            <a:normAutofit fontScale="92500" lnSpcReduction="20000"/>
          </a:bodyPr>
          <a:lstStyle/>
          <a:p>
            <a:r>
              <a:rPr lang="en-GB" sz="3600" dirty="0">
                <a:latin typeface="+mj-lt"/>
              </a:rPr>
              <a:t>Year 6 World War II books </a:t>
            </a:r>
          </a:p>
        </p:txBody>
      </p:sp>
      <p:sp>
        <p:nvSpPr>
          <p:cNvPr id="4" name="AutoShape 2" descr="Victorians children's books: street chi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404" t="3852" r="19655" b="4051"/>
          <a:stretch/>
        </p:blipFill>
        <p:spPr>
          <a:xfrm>
            <a:off x="460375" y="409904"/>
            <a:ext cx="1982515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650" r="19866"/>
          <a:stretch/>
        </p:blipFill>
        <p:spPr>
          <a:xfrm>
            <a:off x="3059274" y="439039"/>
            <a:ext cx="1907626" cy="2844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7147" r="15141"/>
          <a:stretch/>
        </p:blipFill>
        <p:spPr>
          <a:xfrm>
            <a:off x="7716033" y="572096"/>
            <a:ext cx="1481959" cy="2397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1965" r="20844"/>
          <a:stretch/>
        </p:blipFill>
        <p:spPr>
          <a:xfrm>
            <a:off x="460375" y="4279024"/>
            <a:ext cx="1340069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3333" t="6837" r="22184" b="6837"/>
          <a:stretch/>
        </p:blipFill>
        <p:spPr>
          <a:xfrm>
            <a:off x="9389894" y="285195"/>
            <a:ext cx="1876097" cy="28735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4162" r="11568"/>
          <a:stretch/>
        </p:blipFill>
        <p:spPr>
          <a:xfrm>
            <a:off x="10054459" y="3544184"/>
            <a:ext cx="1927334" cy="2572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9820" r="15811" b="8005"/>
          <a:stretch/>
        </p:blipFill>
        <p:spPr>
          <a:xfrm>
            <a:off x="8009765" y="3487092"/>
            <a:ext cx="1434663" cy="20328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21807" r="16944"/>
          <a:stretch/>
        </p:blipFill>
        <p:spPr>
          <a:xfrm>
            <a:off x="2125166" y="4279024"/>
            <a:ext cx="1324303" cy="2209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11573" t="10404" r="9211" b="12544"/>
          <a:stretch/>
        </p:blipFill>
        <p:spPr>
          <a:xfrm>
            <a:off x="4532260" y="3610304"/>
            <a:ext cx="2114993" cy="18570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0063" y="258176"/>
            <a:ext cx="1974068" cy="302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17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D819EC06-95FA-4182-A069-1FA626C7A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8">
            <a:extLst>
              <a:ext uri="{FF2B5EF4-FFF2-40B4-BE49-F238E27FC236}">
                <a16:creationId xmlns:a16="http://schemas.microsoft.com/office/drawing/2014/main" id="{18EB1A4A-D79A-42CF-8F0E-83C097672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2992"/>
            <a:ext cx="12193149" cy="2344739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2344739">
                <a:moveTo>
                  <a:pt x="1148" y="0"/>
                </a:moveTo>
                <a:lnTo>
                  <a:pt x="12193148" y="0"/>
                </a:lnTo>
                <a:cubicBezTo>
                  <a:pt x="12193148" y="193246"/>
                  <a:pt x="12193149" y="386493"/>
                  <a:pt x="12193149" y="579739"/>
                </a:cubicBezTo>
                <a:lnTo>
                  <a:pt x="12185986" y="584189"/>
                </a:lnTo>
                <a:cubicBezTo>
                  <a:pt x="12156393" y="577430"/>
                  <a:pt x="12176978" y="588328"/>
                  <a:pt x="12156363" y="597366"/>
                </a:cubicBezTo>
                <a:cubicBezTo>
                  <a:pt x="12172308" y="611308"/>
                  <a:pt x="12127905" y="602876"/>
                  <a:pt x="12139215" y="623179"/>
                </a:cubicBezTo>
                <a:cubicBezTo>
                  <a:pt x="12135103" y="624180"/>
                  <a:pt x="12130766" y="624512"/>
                  <a:pt x="12126327" y="624690"/>
                </a:cubicBezTo>
                <a:lnTo>
                  <a:pt x="12124007" y="624794"/>
                </a:lnTo>
                <a:lnTo>
                  <a:pt x="12116854" y="628608"/>
                </a:lnTo>
                <a:lnTo>
                  <a:pt x="12099497" y="628139"/>
                </a:lnTo>
                <a:cubicBezTo>
                  <a:pt x="12095162" y="629804"/>
                  <a:pt x="12090978" y="632365"/>
                  <a:pt x="12087073" y="636341"/>
                </a:cubicBezTo>
                <a:cubicBezTo>
                  <a:pt x="12078890" y="656743"/>
                  <a:pt x="12040481" y="653846"/>
                  <a:pt x="12031073" y="680009"/>
                </a:cubicBezTo>
                <a:cubicBezTo>
                  <a:pt x="12026399" y="688254"/>
                  <a:pt x="12004497" y="705355"/>
                  <a:pt x="11995833" y="703458"/>
                </a:cubicBezTo>
                <a:cubicBezTo>
                  <a:pt x="11990333" y="705967"/>
                  <a:pt x="11986699" y="712045"/>
                  <a:pt x="11979717" y="708161"/>
                </a:cubicBezTo>
                <a:cubicBezTo>
                  <a:pt x="11970382" y="704240"/>
                  <a:pt x="11963763" y="727262"/>
                  <a:pt x="11959046" y="717558"/>
                </a:cubicBezTo>
                <a:lnTo>
                  <a:pt x="11920454" y="730883"/>
                </a:lnTo>
                <a:cubicBezTo>
                  <a:pt x="11919152" y="737943"/>
                  <a:pt x="11912619" y="740145"/>
                  <a:pt x="11903656" y="742426"/>
                </a:cubicBezTo>
                <a:lnTo>
                  <a:pt x="11895048" y="744791"/>
                </a:lnTo>
                <a:lnTo>
                  <a:pt x="11891968" y="755729"/>
                </a:lnTo>
                <a:cubicBezTo>
                  <a:pt x="11881074" y="746401"/>
                  <a:pt x="11884523" y="777742"/>
                  <a:pt x="11870776" y="777816"/>
                </a:cubicBezTo>
                <a:lnTo>
                  <a:pt x="11813376" y="797659"/>
                </a:lnTo>
                <a:lnTo>
                  <a:pt x="11590693" y="963777"/>
                </a:lnTo>
                <a:cubicBezTo>
                  <a:pt x="11550201" y="990714"/>
                  <a:pt x="11542649" y="940770"/>
                  <a:pt x="11506817" y="1033623"/>
                </a:cubicBezTo>
                <a:cubicBezTo>
                  <a:pt x="11450023" y="1089460"/>
                  <a:pt x="11337127" y="1190174"/>
                  <a:pt x="11280332" y="1223571"/>
                </a:cubicBezTo>
                <a:cubicBezTo>
                  <a:pt x="11267547" y="1231171"/>
                  <a:pt x="11229147" y="1296589"/>
                  <a:pt x="11228309" y="1276236"/>
                </a:cubicBezTo>
                <a:cubicBezTo>
                  <a:pt x="11223950" y="1278203"/>
                  <a:pt x="11220761" y="1277680"/>
                  <a:pt x="11218087" y="1275961"/>
                </a:cubicBezTo>
                <a:lnTo>
                  <a:pt x="11217184" y="1275018"/>
                </a:lnTo>
                <a:lnTo>
                  <a:pt x="11188885" y="1292383"/>
                </a:lnTo>
                <a:lnTo>
                  <a:pt x="11184501" y="1292525"/>
                </a:lnTo>
                <a:lnTo>
                  <a:pt x="11166854" y="1306612"/>
                </a:lnTo>
                <a:lnTo>
                  <a:pt x="11157311" y="1312414"/>
                </a:lnTo>
                <a:lnTo>
                  <a:pt x="11155496" y="1317097"/>
                </a:lnTo>
                <a:cubicBezTo>
                  <a:pt x="11153045" y="1320465"/>
                  <a:pt x="11148902" y="1323112"/>
                  <a:pt x="11140961" y="1324115"/>
                </a:cubicBezTo>
                <a:lnTo>
                  <a:pt x="11138961" y="1323772"/>
                </a:lnTo>
                <a:lnTo>
                  <a:pt x="11128208" y="1333832"/>
                </a:lnTo>
                <a:cubicBezTo>
                  <a:pt x="11124962" y="1337814"/>
                  <a:pt x="11122359" y="1342287"/>
                  <a:pt x="11120691" y="1347424"/>
                </a:cubicBezTo>
                <a:cubicBezTo>
                  <a:pt x="11081770" y="1370685"/>
                  <a:pt x="10952581" y="1444106"/>
                  <a:pt x="10894683" y="1473399"/>
                </a:cubicBezTo>
                <a:cubicBezTo>
                  <a:pt x="10861781" y="1488434"/>
                  <a:pt x="10817803" y="1508886"/>
                  <a:pt x="10773300" y="1523191"/>
                </a:cubicBezTo>
                <a:cubicBezTo>
                  <a:pt x="10733414" y="1567419"/>
                  <a:pt x="10677791" y="1526735"/>
                  <a:pt x="10627668" y="1559229"/>
                </a:cubicBezTo>
                <a:cubicBezTo>
                  <a:pt x="10590276" y="1542103"/>
                  <a:pt x="10613693" y="1562282"/>
                  <a:pt x="10581895" y="1568689"/>
                </a:cubicBezTo>
                <a:cubicBezTo>
                  <a:pt x="10597733" y="1591656"/>
                  <a:pt x="10540912" y="1568241"/>
                  <a:pt x="10547790" y="1598423"/>
                </a:cubicBezTo>
                <a:cubicBezTo>
                  <a:pt x="10541784" y="1598632"/>
                  <a:pt x="10535750" y="1597886"/>
                  <a:pt x="10529643" y="1596907"/>
                </a:cubicBezTo>
                <a:lnTo>
                  <a:pt x="10526446" y="1596411"/>
                </a:lnTo>
                <a:lnTo>
                  <a:pt x="10515129" y="1599537"/>
                </a:lnTo>
                <a:lnTo>
                  <a:pt x="10491735" y="1594156"/>
                </a:lnTo>
                <a:cubicBezTo>
                  <a:pt x="10485147" y="1595190"/>
                  <a:pt x="10478389" y="1597459"/>
                  <a:pt x="10471418" y="1601693"/>
                </a:cubicBezTo>
                <a:cubicBezTo>
                  <a:pt x="10451763" y="1626665"/>
                  <a:pt x="10400774" y="1612276"/>
                  <a:pt x="10377042" y="1644598"/>
                </a:cubicBezTo>
                <a:cubicBezTo>
                  <a:pt x="10367240" y="1654315"/>
                  <a:pt x="10330319" y="1671126"/>
                  <a:pt x="10319338" y="1666221"/>
                </a:cubicBezTo>
                <a:cubicBezTo>
                  <a:pt x="10310813" y="1668060"/>
                  <a:pt x="10303331" y="1675173"/>
                  <a:pt x="10295467" y="1668079"/>
                </a:cubicBezTo>
                <a:cubicBezTo>
                  <a:pt x="10284420" y="1660290"/>
                  <a:pt x="10265794" y="1689186"/>
                  <a:pt x="10263443" y="1674948"/>
                </a:cubicBezTo>
                <a:lnTo>
                  <a:pt x="10205418" y="1682149"/>
                </a:lnTo>
                <a:cubicBezTo>
                  <a:pt x="10200696" y="1691209"/>
                  <a:pt x="10190895" y="1692356"/>
                  <a:pt x="10177759" y="1692943"/>
                </a:cubicBezTo>
                <a:lnTo>
                  <a:pt x="10165070" y="1693739"/>
                </a:lnTo>
                <a:lnTo>
                  <a:pt x="10156308" y="1707487"/>
                </a:lnTo>
                <a:cubicBezTo>
                  <a:pt x="10145406" y="1692057"/>
                  <a:pt x="10136981" y="1734810"/>
                  <a:pt x="10118267" y="1731142"/>
                </a:cubicBezTo>
                <a:lnTo>
                  <a:pt x="10083317" y="1743296"/>
                </a:lnTo>
                <a:cubicBezTo>
                  <a:pt x="10075718" y="1741227"/>
                  <a:pt x="10048011" y="1742555"/>
                  <a:pt x="10040388" y="1741632"/>
                </a:cubicBezTo>
                <a:cubicBezTo>
                  <a:pt x="9999609" y="1751733"/>
                  <a:pt x="9985545" y="1752223"/>
                  <a:pt x="9961167" y="1757147"/>
                </a:cubicBezTo>
                <a:cubicBezTo>
                  <a:pt x="9920131" y="1757289"/>
                  <a:pt x="9889892" y="1754090"/>
                  <a:pt x="9848940" y="1763915"/>
                </a:cubicBezTo>
                <a:lnTo>
                  <a:pt x="9729457" y="1784122"/>
                </a:lnTo>
                <a:cubicBezTo>
                  <a:pt x="9676207" y="1774536"/>
                  <a:pt x="9631235" y="1799759"/>
                  <a:pt x="9613704" y="1812371"/>
                </a:cubicBezTo>
                <a:cubicBezTo>
                  <a:pt x="9548152" y="1826647"/>
                  <a:pt x="9410970" y="1863993"/>
                  <a:pt x="9338590" y="1869293"/>
                </a:cubicBezTo>
                <a:lnTo>
                  <a:pt x="9232518" y="1893149"/>
                </a:lnTo>
                <a:lnTo>
                  <a:pt x="9156690" y="1903228"/>
                </a:lnTo>
                <a:lnTo>
                  <a:pt x="9054601" y="1910755"/>
                </a:lnTo>
                <a:lnTo>
                  <a:pt x="9006634" y="1914040"/>
                </a:lnTo>
                <a:lnTo>
                  <a:pt x="9006349" y="1913800"/>
                </a:lnTo>
                <a:cubicBezTo>
                  <a:pt x="9004294" y="1913580"/>
                  <a:pt x="9001475" y="1913908"/>
                  <a:pt x="8997380" y="1915011"/>
                </a:cubicBezTo>
                <a:lnTo>
                  <a:pt x="8991542" y="1917072"/>
                </a:lnTo>
                <a:lnTo>
                  <a:pt x="8975485" y="1920298"/>
                </a:lnTo>
                <a:lnTo>
                  <a:pt x="8969159" y="1919598"/>
                </a:lnTo>
                <a:lnTo>
                  <a:pt x="8964196" y="1917373"/>
                </a:lnTo>
                <a:cubicBezTo>
                  <a:pt x="8955841" y="1925324"/>
                  <a:pt x="8956668" y="1934272"/>
                  <a:pt x="8930136" y="1914185"/>
                </a:cubicBezTo>
                <a:cubicBezTo>
                  <a:pt x="8899182" y="1915205"/>
                  <a:pt x="8790451" y="1929860"/>
                  <a:pt x="8753592" y="1933417"/>
                </a:cubicBezTo>
                <a:cubicBezTo>
                  <a:pt x="8720970" y="1944137"/>
                  <a:pt x="8749345" y="1930476"/>
                  <a:pt x="8708995" y="1935518"/>
                </a:cubicBezTo>
                <a:cubicBezTo>
                  <a:pt x="8672757" y="1955053"/>
                  <a:pt x="8640293" y="1938613"/>
                  <a:pt x="8597219" y="1944090"/>
                </a:cubicBezTo>
                <a:lnTo>
                  <a:pt x="8526378" y="1929248"/>
                </a:lnTo>
                <a:lnTo>
                  <a:pt x="8512131" y="1935163"/>
                </a:lnTo>
                <a:lnTo>
                  <a:pt x="8507315" y="1938164"/>
                </a:lnTo>
                <a:cubicBezTo>
                  <a:pt x="8503797" y="1939941"/>
                  <a:pt x="8501196" y="1940752"/>
                  <a:pt x="8499116" y="1940902"/>
                </a:cubicBezTo>
                <a:lnTo>
                  <a:pt x="8498742" y="1940723"/>
                </a:lnTo>
                <a:lnTo>
                  <a:pt x="8491397" y="1943773"/>
                </a:lnTo>
                <a:lnTo>
                  <a:pt x="8368330" y="1957815"/>
                </a:lnTo>
                <a:cubicBezTo>
                  <a:pt x="8363173" y="1959840"/>
                  <a:pt x="8358881" y="1959492"/>
                  <a:pt x="8354947" y="1958009"/>
                </a:cubicBezTo>
                <a:lnTo>
                  <a:pt x="8321252" y="1974587"/>
                </a:lnTo>
                <a:lnTo>
                  <a:pt x="8315581" y="1974913"/>
                </a:lnTo>
                <a:lnTo>
                  <a:pt x="8296322" y="1988808"/>
                </a:lnTo>
                <a:lnTo>
                  <a:pt x="8285424" y="1994631"/>
                </a:lnTo>
                <a:lnTo>
                  <a:pt x="8284298" y="1999074"/>
                </a:lnTo>
                <a:cubicBezTo>
                  <a:pt x="8281994" y="2002319"/>
                  <a:pt x="8277300" y="2004967"/>
                  <a:pt x="8267224" y="2006249"/>
                </a:cubicBezTo>
                <a:lnTo>
                  <a:pt x="8264525" y="2006019"/>
                </a:lnTo>
                <a:lnTo>
                  <a:pt x="8253181" y="2015862"/>
                </a:lnTo>
                <a:cubicBezTo>
                  <a:pt x="8250007" y="2019712"/>
                  <a:pt x="8247795" y="2023994"/>
                  <a:pt x="8246982" y="2028854"/>
                </a:cubicBezTo>
                <a:cubicBezTo>
                  <a:pt x="8182975" y="2025947"/>
                  <a:pt x="8148279" y="2060069"/>
                  <a:pt x="8091420" y="2075015"/>
                </a:cubicBezTo>
                <a:cubicBezTo>
                  <a:pt x="8026616" y="2098157"/>
                  <a:pt x="7968218" y="2119393"/>
                  <a:pt x="7906555" y="2116988"/>
                </a:cubicBezTo>
                <a:cubicBezTo>
                  <a:pt x="7836267" y="2131900"/>
                  <a:pt x="7782114" y="2134131"/>
                  <a:pt x="7719893" y="2142703"/>
                </a:cubicBezTo>
                <a:lnTo>
                  <a:pt x="7615495" y="2139232"/>
                </a:lnTo>
                <a:lnTo>
                  <a:pt x="7528691" y="2145060"/>
                </a:lnTo>
                <a:lnTo>
                  <a:pt x="7520719" y="2147613"/>
                </a:lnTo>
                <a:cubicBezTo>
                  <a:pt x="7515141" y="2148952"/>
                  <a:pt x="7511320" y="2149302"/>
                  <a:pt x="7508559" y="2148948"/>
                </a:cubicBezTo>
                <a:lnTo>
                  <a:pt x="7508188" y="2148621"/>
                </a:lnTo>
                <a:lnTo>
                  <a:pt x="7496943" y="2150573"/>
                </a:lnTo>
                <a:lnTo>
                  <a:pt x="7219707" y="2156680"/>
                </a:lnTo>
                <a:lnTo>
                  <a:pt x="7202249" y="2161230"/>
                </a:lnTo>
                <a:lnTo>
                  <a:pt x="7198152" y="2166588"/>
                </a:lnTo>
                <a:cubicBezTo>
                  <a:pt x="7193259" y="2170111"/>
                  <a:pt x="7185654" y="2172250"/>
                  <a:pt x="7171956" y="2171236"/>
                </a:cubicBezTo>
                <a:lnTo>
                  <a:pt x="7098136" y="2183464"/>
                </a:lnTo>
                <a:cubicBezTo>
                  <a:pt x="7062296" y="2184442"/>
                  <a:pt x="7051336" y="2185419"/>
                  <a:pt x="7019644" y="2183090"/>
                </a:cubicBezTo>
                <a:cubicBezTo>
                  <a:pt x="6938675" y="2194028"/>
                  <a:pt x="6944793" y="2218194"/>
                  <a:pt x="6905294" y="2212596"/>
                </a:cubicBezTo>
                <a:cubicBezTo>
                  <a:pt x="6873070" y="2207388"/>
                  <a:pt x="6789137" y="2226462"/>
                  <a:pt x="6709370" y="2240551"/>
                </a:cubicBezTo>
                <a:cubicBezTo>
                  <a:pt x="6650254" y="2250006"/>
                  <a:pt x="6629253" y="2264107"/>
                  <a:pt x="6550602" y="2269327"/>
                </a:cubicBezTo>
                <a:cubicBezTo>
                  <a:pt x="6473302" y="2313417"/>
                  <a:pt x="6410843" y="2289694"/>
                  <a:pt x="6318708" y="2316127"/>
                </a:cubicBezTo>
                <a:cubicBezTo>
                  <a:pt x="6298698" y="2331649"/>
                  <a:pt x="6210439" y="2314456"/>
                  <a:pt x="6169822" y="2318214"/>
                </a:cubicBezTo>
                <a:cubicBezTo>
                  <a:pt x="6129203" y="2321972"/>
                  <a:pt x="6091688" y="2335520"/>
                  <a:pt x="6074996" y="2338676"/>
                </a:cubicBezTo>
                <a:lnTo>
                  <a:pt x="6069677" y="2337139"/>
                </a:lnTo>
                <a:lnTo>
                  <a:pt x="6049786" y="2337822"/>
                </a:lnTo>
                <a:lnTo>
                  <a:pt x="6042433" y="2329473"/>
                </a:lnTo>
                <a:lnTo>
                  <a:pt x="6011238" y="2324380"/>
                </a:lnTo>
                <a:cubicBezTo>
                  <a:pt x="5999830" y="2323793"/>
                  <a:pt x="5971276" y="2324706"/>
                  <a:pt x="5958523" y="2328024"/>
                </a:cubicBezTo>
                <a:lnTo>
                  <a:pt x="5760067" y="2343716"/>
                </a:lnTo>
                <a:lnTo>
                  <a:pt x="5628108" y="2344739"/>
                </a:lnTo>
                <a:lnTo>
                  <a:pt x="5472054" y="2330719"/>
                </a:lnTo>
                <a:cubicBezTo>
                  <a:pt x="5479284" y="2317691"/>
                  <a:pt x="5440157" y="2331757"/>
                  <a:pt x="5433909" y="2319466"/>
                </a:cubicBezTo>
                <a:cubicBezTo>
                  <a:pt x="5430517" y="2309434"/>
                  <a:pt x="5392976" y="2304750"/>
                  <a:pt x="5382817" y="2301764"/>
                </a:cubicBezTo>
                <a:lnTo>
                  <a:pt x="5262912" y="2281347"/>
                </a:lnTo>
                <a:cubicBezTo>
                  <a:pt x="5252746" y="2281163"/>
                  <a:pt x="5231699" y="2272853"/>
                  <a:pt x="5224109" y="2270223"/>
                </a:cubicBezTo>
                <a:lnTo>
                  <a:pt x="5175808" y="2267233"/>
                </a:lnTo>
                <a:lnTo>
                  <a:pt x="5157702" y="2260010"/>
                </a:lnTo>
                <a:lnTo>
                  <a:pt x="5143747" y="2256610"/>
                </a:lnTo>
                <a:lnTo>
                  <a:pt x="5140744" y="2254509"/>
                </a:lnTo>
                <a:cubicBezTo>
                  <a:pt x="5135026" y="2250469"/>
                  <a:pt x="5129229" y="2246658"/>
                  <a:pt x="5122807" y="2243656"/>
                </a:cubicBezTo>
                <a:cubicBezTo>
                  <a:pt x="5109467" y="2272275"/>
                  <a:pt x="5066004" y="2222839"/>
                  <a:pt x="5066938" y="2250227"/>
                </a:cubicBezTo>
                <a:cubicBezTo>
                  <a:pt x="5029345" y="2238711"/>
                  <a:pt x="5040096" y="2267800"/>
                  <a:pt x="5012662" y="2233846"/>
                </a:cubicBezTo>
                <a:cubicBezTo>
                  <a:pt x="4938174" y="2234229"/>
                  <a:pt x="4917504" y="2247236"/>
                  <a:pt x="4841589" y="2209829"/>
                </a:cubicBezTo>
                <a:cubicBezTo>
                  <a:pt x="4807890" y="2193187"/>
                  <a:pt x="4785258" y="2182041"/>
                  <a:pt x="4763595" y="2182061"/>
                </a:cubicBezTo>
                <a:cubicBezTo>
                  <a:pt x="4742475" y="2177561"/>
                  <a:pt x="4730631" y="2174738"/>
                  <a:pt x="4724334" y="2173047"/>
                </a:cubicBezTo>
                <a:lnTo>
                  <a:pt x="4722324" y="2172298"/>
                </a:lnTo>
                <a:lnTo>
                  <a:pt x="4723259" y="2172087"/>
                </a:lnTo>
                <a:cubicBezTo>
                  <a:pt x="4722296" y="2171445"/>
                  <a:pt x="4719415" y="2170839"/>
                  <a:pt x="4718350" y="2170817"/>
                </a:cubicBezTo>
                <a:lnTo>
                  <a:pt x="4722324" y="2172298"/>
                </a:lnTo>
                <a:lnTo>
                  <a:pt x="4716674" y="2173573"/>
                </a:lnTo>
                <a:cubicBezTo>
                  <a:pt x="4681300" y="2166617"/>
                  <a:pt x="4525895" y="2165809"/>
                  <a:pt x="4516962" y="2163671"/>
                </a:cubicBezTo>
                <a:cubicBezTo>
                  <a:pt x="4458971" y="2150559"/>
                  <a:pt x="4463810" y="2149818"/>
                  <a:pt x="4429691" y="2153020"/>
                </a:cubicBezTo>
                <a:cubicBezTo>
                  <a:pt x="4424455" y="2156391"/>
                  <a:pt x="4370126" y="2150097"/>
                  <a:pt x="4364023" y="2151674"/>
                </a:cubicBezTo>
                <a:lnTo>
                  <a:pt x="4318114" y="2158289"/>
                </a:lnTo>
                <a:lnTo>
                  <a:pt x="4316258" y="2156948"/>
                </a:lnTo>
                <a:cubicBezTo>
                  <a:pt x="4307275" y="2153577"/>
                  <a:pt x="4301145" y="2153578"/>
                  <a:pt x="4296292" y="2155069"/>
                </a:cubicBezTo>
                <a:lnTo>
                  <a:pt x="4291212" y="2157986"/>
                </a:lnTo>
                <a:lnTo>
                  <a:pt x="4277290" y="2157740"/>
                </a:lnTo>
                <a:lnTo>
                  <a:pt x="4249265" y="2160064"/>
                </a:lnTo>
                <a:lnTo>
                  <a:pt x="4203199" y="2157269"/>
                </a:lnTo>
                <a:cubicBezTo>
                  <a:pt x="4203096" y="2156849"/>
                  <a:pt x="4202995" y="2156430"/>
                  <a:pt x="4202893" y="2156010"/>
                </a:cubicBezTo>
                <a:cubicBezTo>
                  <a:pt x="4201267" y="2153173"/>
                  <a:pt x="4198292" y="2151054"/>
                  <a:pt x="4192396" y="2150376"/>
                </a:cubicBezTo>
                <a:cubicBezTo>
                  <a:pt x="4205365" y="2133087"/>
                  <a:pt x="4162425" y="2134982"/>
                  <a:pt x="4143893" y="2134511"/>
                </a:cubicBezTo>
                <a:cubicBezTo>
                  <a:pt x="4125868" y="2127445"/>
                  <a:pt x="4100250" y="2113865"/>
                  <a:pt x="4084245" y="2107978"/>
                </a:cubicBezTo>
                <a:lnTo>
                  <a:pt x="4075694" y="2107143"/>
                </a:lnTo>
                <a:cubicBezTo>
                  <a:pt x="4075655" y="2107042"/>
                  <a:pt x="4075614" y="2106943"/>
                  <a:pt x="4075575" y="2106844"/>
                </a:cubicBezTo>
                <a:cubicBezTo>
                  <a:pt x="4073829" y="2106060"/>
                  <a:pt x="4071057" y="2105559"/>
                  <a:pt x="4066658" y="2105400"/>
                </a:cubicBezTo>
                <a:lnTo>
                  <a:pt x="4060102" y="2105618"/>
                </a:lnTo>
                <a:lnTo>
                  <a:pt x="4043512" y="2103997"/>
                </a:lnTo>
                <a:lnTo>
                  <a:pt x="4038145" y="2101563"/>
                </a:lnTo>
                <a:lnTo>
                  <a:pt x="4036511" y="2097896"/>
                </a:lnTo>
                <a:lnTo>
                  <a:pt x="4034926" y="2098131"/>
                </a:lnTo>
                <a:cubicBezTo>
                  <a:pt x="4022576" y="2102995"/>
                  <a:pt x="4018025" y="2111371"/>
                  <a:pt x="4005686" y="2085563"/>
                </a:cubicBezTo>
                <a:lnTo>
                  <a:pt x="3937994" y="2068106"/>
                </a:lnTo>
                <a:cubicBezTo>
                  <a:pt x="3921658" y="2075830"/>
                  <a:pt x="3909686" y="2071141"/>
                  <a:pt x="3898423" y="2062451"/>
                </a:cubicBezTo>
                <a:cubicBezTo>
                  <a:pt x="3862243" y="2062947"/>
                  <a:pt x="3830779" y="2049077"/>
                  <a:pt x="3790908" y="2042213"/>
                </a:cubicBezTo>
                <a:cubicBezTo>
                  <a:pt x="3742158" y="2027507"/>
                  <a:pt x="3726280" y="2025530"/>
                  <a:pt x="3683661" y="2018290"/>
                </a:cubicBezTo>
                <a:lnTo>
                  <a:pt x="3611183" y="1986019"/>
                </a:lnTo>
                <a:lnTo>
                  <a:pt x="3605003" y="1987381"/>
                </a:lnTo>
                <a:cubicBezTo>
                  <a:pt x="3600731" y="1988000"/>
                  <a:pt x="3597877" y="1988000"/>
                  <a:pt x="3595884" y="1987545"/>
                </a:cubicBezTo>
                <a:lnTo>
                  <a:pt x="3595649" y="1987276"/>
                </a:lnTo>
                <a:lnTo>
                  <a:pt x="3587126" y="1987966"/>
                </a:lnTo>
                <a:cubicBezTo>
                  <a:pt x="3572774" y="1989757"/>
                  <a:pt x="3550540" y="1975558"/>
                  <a:pt x="3537283" y="1978267"/>
                </a:cubicBezTo>
                <a:cubicBezTo>
                  <a:pt x="3515092" y="1973971"/>
                  <a:pt x="3489773" y="1980236"/>
                  <a:pt x="3474371" y="1974606"/>
                </a:cubicBezTo>
                <a:lnTo>
                  <a:pt x="3401876" y="1962558"/>
                </a:lnTo>
                <a:lnTo>
                  <a:pt x="3365036" y="1979510"/>
                </a:lnTo>
                <a:cubicBezTo>
                  <a:pt x="3361007" y="1981808"/>
                  <a:pt x="3355145" y="1982886"/>
                  <a:pt x="3345174" y="1981192"/>
                </a:cubicBezTo>
                <a:lnTo>
                  <a:pt x="3342846" y="1980217"/>
                </a:lnTo>
                <a:cubicBezTo>
                  <a:pt x="3337528" y="1982688"/>
                  <a:pt x="3296694" y="1983818"/>
                  <a:pt x="3263504" y="1986094"/>
                </a:cubicBezTo>
                <a:cubicBezTo>
                  <a:pt x="3210873" y="1988435"/>
                  <a:pt x="3204538" y="1996407"/>
                  <a:pt x="3143704" y="1993869"/>
                </a:cubicBezTo>
                <a:cubicBezTo>
                  <a:pt x="3083839" y="1995098"/>
                  <a:pt x="3073438" y="2001104"/>
                  <a:pt x="3031439" y="1996512"/>
                </a:cubicBezTo>
                <a:lnTo>
                  <a:pt x="2782717" y="2018333"/>
                </a:lnTo>
                <a:cubicBezTo>
                  <a:pt x="2720447" y="2045988"/>
                  <a:pt x="2718750" y="2015419"/>
                  <a:pt x="2647675" y="2028869"/>
                </a:cubicBezTo>
                <a:cubicBezTo>
                  <a:pt x="2583664" y="1968934"/>
                  <a:pt x="2609849" y="2007202"/>
                  <a:pt x="2569176" y="2002628"/>
                </a:cubicBezTo>
                <a:lnTo>
                  <a:pt x="2444403" y="2016529"/>
                </a:lnTo>
                <a:cubicBezTo>
                  <a:pt x="2412730" y="2033089"/>
                  <a:pt x="2355175" y="2003000"/>
                  <a:pt x="2316260" y="2024996"/>
                </a:cubicBezTo>
                <a:cubicBezTo>
                  <a:pt x="2277148" y="2025534"/>
                  <a:pt x="2234330" y="2021339"/>
                  <a:pt x="2209726" y="2019763"/>
                </a:cubicBezTo>
                <a:cubicBezTo>
                  <a:pt x="2172984" y="2016106"/>
                  <a:pt x="2131016" y="2007174"/>
                  <a:pt x="2095813" y="2003052"/>
                </a:cubicBezTo>
                <a:cubicBezTo>
                  <a:pt x="2078687" y="2016661"/>
                  <a:pt x="2046700" y="1994357"/>
                  <a:pt x="1998504" y="1995032"/>
                </a:cubicBezTo>
                <a:cubicBezTo>
                  <a:pt x="1979851" y="2010679"/>
                  <a:pt x="1965997" y="1995296"/>
                  <a:pt x="1929320" y="2016977"/>
                </a:cubicBezTo>
                <a:cubicBezTo>
                  <a:pt x="1927506" y="2015185"/>
                  <a:pt x="1925308" y="2013558"/>
                  <a:pt x="1922798" y="2012146"/>
                </a:cubicBezTo>
                <a:cubicBezTo>
                  <a:pt x="1908224" y="2003952"/>
                  <a:pt x="1886476" y="2004665"/>
                  <a:pt x="1874228" y="2013741"/>
                </a:cubicBezTo>
                <a:cubicBezTo>
                  <a:pt x="1844711" y="2028500"/>
                  <a:pt x="1815838" y="2036277"/>
                  <a:pt x="1787803" y="2041363"/>
                </a:cubicBezTo>
                <a:lnTo>
                  <a:pt x="1739352" y="2036312"/>
                </a:lnTo>
                <a:cubicBezTo>
                  <a:pt x="1720756" y="2032746"/>
                  <a:pt x="1697809" y="2023837"/>
                  <a:pt x="1676219" y="2019963"/>
                </a:cubicBezTo>
                <a:cubicBezTo>
                  <a:pt x="1653856" y="2018758"/>
                  <a:pt x="1629782" y="2025363"/>
                  <a:pt x="1609817" y="2013066"/>
                </a:cubicBezTo>
                <a:cubicBezTo>
                  <a:pt x="1570834" y="2001390"/>
                  <a:pt x="1525521" y="2021545"/>
                  <a:pt x="1497258" y="1987476"/>
                </a:cubicBezTo>
                <a:cubicBezTo>
                  <a:pt x="1419429" y="1972767"/>
                  <a:pt x="1265224" y="1952754"/>
                  <a:pt x="1151127" y="1938041"/>
                </a:cubicBezTo>
                <a:cubicBezTo>
                  <a:pt x="1044820" y="1928230"/>
                  <a:pt x="911490" y="1929978"/>
                  <a:pt x="859417" y="1928608"/>
                </a:cubicBezTo>
                <a:lnTo>
                  <a:pt x="838688" y="1929821"/>
                </a:lnTo>
                <a:cubicBezTo>
                  <a:pt x="829380" y="1926412"/>
                  <a:pt x="823010" y="1926387"/>
                  <a:pt x="817957" y="1927857"/>
                </a:cubicBezTo>
                <a:lnTo>
                  <a:pt x="812654" y="1930751"/>
                </a:lnTo>
                <a:lnTo>
                  <a:pt x="721195" y="1929661"/>
                </a:lnTo>
                <a:cubicBezTo>
                  <a:pt x="721095" y="1929241"/>
                  <a:pt x="720991" y="1928820"/>
                  <a:pt x="720890" y="1928399"/>
                </a:cubicBezTo>
                <a:cubicBezTo>
                  <a:pt x="719222" y="1925556"/>
                  <a:pt x="716144" y="1923424"/>
                  <a:pt x="710023" y="1922722"/>
                </a:cubicBezTo>
                <a:cubicBezTo>
                  <a:pt x="689532" y="1914633"/>
                  <a:pt x="619665" y="1887450"/>
                  <a:pt x="597940" y="1879864"/>
                </a:cubicBezTo>
                <a:cubicBezTo>
                  <a:pt x="587430" y="1879265"/>
                  <a:pt x="583862" y="1877622"/>
                  <a:pt x="579683" y="1877212"/>
                </a:cubicBezTo>
                <a:lnTo>
                  <a:pt x="572865" y="1877401"/>
                </a:lnTo>
                <a:cubicBezTo>
                  <a:pt x="550627" y="1871095"/>
                  <a:pt x="474197" y="1846680"/>
                  <a:pt x="446247" y="1839371"/>
                </a:cubicBezTo>
                <a:cubicBezTo>
                  <a:pt x="429213" y="1847023"/>
                  <a:pt x="416808" y="1842285"/>
                  <a:pt x="405163" y="1833548"/>
                </a:cubicBezTo>
                <a:cubicBezTo>
                  <a:pt x="367566" y="1833890"/>
                  <a:pt x="334968" y="1819885"/>
                  <a:pt x="293583" y="1812852"/>
                </a:cubicBezTo>
                <a:lnTo>
                  <a:pt x="119529" y="1761047"/>
                </a:lnTo>
                <a:cubicBezTo>
                  <a:pt x="73377" y="1751937"/>
                  <a:pt x="36403" y="1759579"/>
                  <a:pt x="16674" y="1758191"/>
                </a:cubicBezTo>
                <a:lnTo>
                  <a:pt x="1150" y="1752722"/>
                </a:lnTo>
                <a:cubicBezTo>
                  <a:pt x="-1438" y="1496726"/>
                  <a:pt x="1148" y="514333"/>
                  <a:pt x="1148" y="222213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en-US"/>
              <a:t>Spellings 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B5EE40-BA18-42A6-807F-6B2EF281C93A}"/>
              </a:ext>
            </a:extLst>
          </p:cNvPr>
          <p:cNvGrpSpPr/>
          <p:nvPr/>
        </p:nvGrpSpPr>
        <p:grpSpPr>
          <a:xfrm>
            <a:off x="5709516" y="2229198"/>
            <a:ext cx="4093462" cy="4222402"/>
            <a:chOff x="6043961" y="2229197"/>
            <a:chExt cx="3827440" cy="41038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12A2EDC-3AAB-575D-739F-618932F71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2193" t="52564"/>
            <a:stretch/>
          </p:blipFill>
          <p:spPr>
            <a:xfrm>
              <a:off x="7957681" y="2229197"/>
              <a:ext cx="1913720" cy="410387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B76138-1824-A15B-0BF9-49E5F8DAD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743" b="47480"/>
            <a:stretch/>
          </p:blipFill>
          <p:spPr>
            <a:xfrm>
              <a:off x="6043961" y="2229197"/>
              <a:ext cx="1913720" cy="401920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35975A-FD6D-B487-0DAE-039A116DA0DC}"/>
              </a:ext>
            </a:extLst>
          </p:cNvPr>
          <p:cNvGrpSpPr/>
          <p:nvPr/>
        </p:nvGrpSpPr>
        <p:grpSpPr>
          <a:xfrm>
            <a:off x="1186215" y="2229198"/>
            <a:ext cx="4112200" cy="4103869"/>
            <a:chOff x="1445860" y="2229197"/>
            <a:chExt cx="3918492" cy="40192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41CD0F-4C8F-F6F8-A3B4-EF10DC765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47480"/>
            <a:stretch/>
          </p:blipFill>
          <p:spPr>
            <a:xfrm>
              <a:off x="1445860" y="2229197"/>
              <a:ext cx="3807846" cy="401920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FA17EE-BE65-DD6B-9A61-05873E969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2564" r="49750"/>
            <a:stretch/>
          </p:blipFill>
          <p:spPr>
            <a:xfrm>
              <a:off x="3352826" y="2229197"/>
              <a:ext cx="2011526" cy="401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0550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0A0D747-F38B-4A99-9985-62CE8C247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D1BF32B-6CA3-4695-8A0C-1AC789B5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5277870" cy="6858000"/>
          </a:xfrm>
          <a:custGeom>
            <a:avLst/>
            <a:gdLst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0 w 5434004"/>
              <a:gd name="connsiteY4" fmla="*/ 6857998 h 6858000"/>
              <a:gd name="connsiteX5" fmla="*/ 1049407 w 5434004"/>
              <a:gd name="connsiteY5" fmla="*/ 6857998 h 6858000"/>
              <a:gd name="connsiteX6" fmla="*/ 1033092 w 5434004"/>
              <a:gd name="connsiteY6" fmla="*/ 6843615 h 6858000"/>
              <a:gd name="connsiteX7" fmla="*/ 1004585 w 5434004"/>
              <a:gd name="connsiteY7" fmla="*/ 6800899 h 6858000"/>
              <a:gd name="connsiteX8" fmla="*/ 984086 w 5434004"/>
              <a:gd name="connsiteY8" fmla="*/ 6765441 h 6858000"/>
              <a:gd name="connsiteX9" fmla="*/ 955964 w 5434004"/>
              <a:gd name="connsiteY9" fmla="*/ 6739541 h 6858000"/>
              <a:gd name="connsiteX10" fmla="*/ 945820 w 5434004"/>
              <a:gd name="connsiteY10" fmla="*/ 6673829 h 6858000"/>
              <a:gd name="connsiteX11" fmla="*/ 921540 w 5434004"/>
              <a:gd name="connsiteY11" fmla="*/ 6620155 h 6858000"/>
              <a:gd name="connsiteX12" fmla="*/ 876436 w 5434004"/>
              <a:gd name="connsiteY12" fmla="*/ 6610437 h 6858000"/>
              <a:gd name="connsiteX13" fmla="*/ 876973 w 5434004"/>
              <a:gd name="connsiteY13" fmla="*/ 6596307 h 6858000"/>
              <a:gd name="connsiteX14" fmla="*/ 893782 w 5434004"/>
              <a:gd name="connsiteY14" fmla="*/ 6536039 h 6858000"/>
              <a:gd name="connsiteX15" fmla="*/ 830281 w 5434004"/>
              <a:gd name="connsiteY15" fmla="*/ 6239239 h 6858000"/>
              <a:gd name="connsiteX16" fmla="*/ 816373 w 5434004"/>
              <a:gd name="connsiteY16" fmla="*/ 6116986 h 6858000"/>
              <a:gd name="connsiteX17" fmla="*/ 788606 w 5434004"/>
              <a:gd name="connsiteY17" fmla="*/ 5895434 h 6858000"/>
              <a:gd name="connsiteX18" fmla="*/ 762315 w 5434004"/>
              <a:gd name="connsiteY18" fmla="*/ 5848019 h 6858000"/>
              <a:gd name="connsiteX19" fmla="*/ 714842 w 5434004"/>
              <a:gd name="connsiteY19" fmla="*/ 5722306 h 6858000"/>
              <a:gd name="connsiteX20" fmla="*/ 679500 w 5434004"/>
              <a:gd name="connsiteY20" fmla="*/ 5528085 h 6858000"/>
              <a:gd name="connsiteX21" fmla="*/ 660956 w 5434004"/>
              <a:gd name="connsiteY21" fmla="*/ 5506768 h 6858000"/>
              <a:gd name="connsiteX22" fmla="*/ 642957 w 5434004"/>
              <a:gd name="connsiteY22" fmla="*/ 5473318 h 6858000"/>
              <a:gd name="connsiteX23" fmla="*/ 602099 w 5434004"/>
              <a:gd name="connsiteY23" fmla="*/ 5418521 h 6858000"/>
              <a:gd name="connsiteX24" fmla="*/ 563009 w 5434004"/>
              <a:gd name="connsiteY24" fmla="*/ 5337536 h 6858000"/>
              <a:gd name="connsiteX25" fmla="*/ 584675 w 5434004"/>
              <a:gd name="connsiteY25" fmla="*/ 5255190 h 6858000"/>
              <a:gd name="connsiteX26" fmla="*/ 564878 w 5434004"/>
              <a:gd name="connsiteY26" fmla="*/ 5208171 h 6858000"/>
              <a:gd name="connsiteX27" fmla="*/ 540145 w 5434004"/>
              <a:gd name="connsiteY27" fmla="*/ 4993731 h 6858000"/>
              <a:gd name="connsiteX28" fmla="*/ 512099 w 5434004"/>
              <a:gd name="connsiteY28" fmla="*/ 4896399 h 6858000"/>
              <a:gd name="connsiteX29" fmla="*/ 482378 w 5434004"/>
              <a:gd name="connsiteY29" fmla="*/ 4838613 h 6858000"/>
              <a:gd name="connsiteX30" fmla="*/ 468676 w 5434004"/>
              <a:gd name="connsiteY30" fmla="*/ 4796522 h 6858000"/>
              <a:gd name="connsiteX31" fmla="*/ 430881 w 5434004"/>
              <a:gd name="connsiteY31" fmla="*/ 4672370 h 6858000"/>
              <a:gd name="connsiteX32" fmla="*/ 415292 w 5434004"/>
              <a:gd name="connsiteY32" fmla="*/ 4634253 h 6858000"/>
              <a:gd name="connsiteX33" fmla="*/ 348919 w 5434004"/>
              <a:gd name="connsiteY33" fmla="*/ 4549232 h 6858000"/>
              <a:gd name="connsiteX34" fmla="*/ 292438 w 5434004"/>
              <a:gd name="connsiteY34" fmla="*/ 4479912 h 6858000"/>
              <a:gd name="connsiteX35" fmla="*/ 283567 w 5434004"/>
              <a:gd name="connsiteY35" fmla="*/ 4376609 h 6858000"/>
              <a:gd name="connsiteX36" fmla="*/ 247018 w 5434004"/>
              <a:gd name="connsiteY36" fmla="*/ 4280257 h 6858000"/>
              <a:gd name="connsiteX37" fmla="*/ 243154 w 5434004"/>
              <a:gd name="connsiteY37" fmla="*/ 4208492 h 6858000"/>
              <a:gd name="connsiteX38" fmla="*/ 267243 w 5434004"/>
              <a:gd name="connsiteY38" fmla="*/ 4120636 h 6858000"/>
              <a:gd name="connsiteX39" fmla="*/ 274676 w 5434004"/>
              <a:gd name="connsiteY39" fmla="*/ 4116556 h 6858000"/>
              <a:gd name="connsiteX40" fmla="*/ 274016 w 5434004"/>
              <a:gd name="connsiteY40" fmla="*/ 4109625 h 6858000"/>
              <a:gd name="connsiteX41" fmla="*/ 266711 w 5434004"/>
              <a:gd name="connsiteY41" fmla="*/ 4105624 h 6858000"/>
              <a:gd name="connsiteX42" fmla="*/ 267360 w 5434004"/>
              <a:gd name="connsiteY42" fmla="*/ 4051441 h 6858000"/>
              <a:gd name="connsiteX43" fmla="*/ 280863 w 5434004"/>
              <a:gd name="connsiteY43" fmla="*/ 3988494 h 6858000"/>
              <a:gd name="connsiteX44" fmla="*/ 254473 w 5434004"/>
              <a:gd name="connsiteY44" fmla="*/ 3926485 h 6858000"/>
              <a:gd name="connsiteX45" fmla="*/ 238942 w 5434004"/>
              <a:gd name="connsiteY45" fmla="*/ 3857057 h 6858000"/>
              <a:gd name="connsiteX46" fmla="*/ 229388 w 5434004"/>
              <a:gd name="connsiteY46" fmla="*/ 3815650 h 6858000"/>
              <a:gd name="connsiteX47" fmla="*/ 224025 w 5434004"/>
              <a:gd name="connsiteY47" fmla="*/ 3696745 h 6858000"/>
              <a:gd name="connsiteX48" fmla="*/ 242028 w 5434004"/>
              <a:gd name="connsiteY48" fmla="*/ 3477814 h 6858000"/>
              <a:gd name="connsiteX49" fmla="*/ 239663 w 5434004"/>
              <a:gd name="connsiteY49" fmla="*/ 3375354 h 6858000"/>
              <a:gd name="connsiteX50" fmla="*/ 242939 w 5434004"/>
              <a:gd name="connsiteY50" fmla="*/ 3235494 h 6858000"/>
              <a:gd name="connsiteX51" fmla="*/ 235466 w 5434004"/>
              <a:gd name="connsiteY51" fmla="*/ 3111896 h 6858000"/>
              <a:gd name="connsiteX52" fmla="*/ 225859 w 5434004"/>
              <a:gd name="connsiteY52" fmla="*/ 3061665 h 6858000"/>
              <a:gd name="connsiteX53" fmla="*/ 214543 w 5434004"/>
              <a:gd name="connsiteY53" fmla="*/ 3026187 h 6858000"/>
              <a:gd name="connsiteX54" fmla="*/ 209002 w 5434004"/>
              <a:gd name="connsiteY54" fmla="*/ 2930097 h 6858000"/>
              <a:gd name="connsiteX55" fmla="*/ 209539 w 5434004"/>
              <a:gd name="connsiteY55" fmla="*/ 2768399 h 6858000"/>
              <a:gd name="connsiteX56" fmla="*/ 207490 w 5434004"/>
              <a:gd name="connsiteY56" fmla="*/ 2734615 h 6858000"/>
              <a:gd name="connsiteX57" fmla="*/ 197130 w 5434004"/>
              <a:gd name="connsiteY57" fmla="*/ 2708116 h 6858000"/>
              <a:gd name="connsiteX58" fmla="*/ 187231 w 5434004"/>
              <a:gd name="connsiteY58" fmla="*/ 2704185 h 6858000"/>
              <a:gd name="connsiteX59" fmla="*/ 184723 w 5434004"/>
              <a:gd name="connsiteY59" fmla="*/ 2686011 h 6858000"/>
              <a:gd name="connsiteX60" fmla="*/ 169929 w 5434004"/>
              <a:gd name="connsiteY60" fmla="*/ 2656504 h 6858000"/>
              <a:gd name="connsiteX61" fmla="*/ 188242 w 5434004"/>
              <a:gd name="connsiteY61" fmla="*/ 2589493 h 6858000"/>
              <a:gd name="connsiteX62" fmla="*/ 189125 w 5434004"/>
              <a:gd name="connsiteY62" fmla="*/ 2457617 h 6858000"/>
              <a:gd name="connsiteX63" fmla="*/ 195205 w 5434004"/>
              <a:gd name="connsiteY63" fmla="*/ 2210817 h 6858000"/>
              <a:gd name="connsiteX64" fmla="*/ 175797 w 5434004"/>
              <a:gd name="connsiteY64" fmla="*/ 1901521 h 6858000"/>
              <a:gd name="connsiteX65" fmla="*/ 156134 w 5434004"/>
              <a:gd name="connsiteY65" fmla="*/ 1700722 h 6858000"/>
              <a:gd name="connsiteX66" fmla="*/ 174157 w 5434004"/>
              <a:gd name="connsiteY66" fmla="*/ 1661610 h 6858000"/>
              <a:gd name="connsiteX67" fmla="*/ 180802 w 5434004"/>
              <a:gd name="connsiteY67" fmla="*/ 1640073 h 6858000"/>
              <a:gd name="connsiteX68" fmla="*/ 179221 w 5434004"/>
              <a:gd name="connsiteY68" fmla="*/ 1637398 h 6858000"/>
              <a:gd name="connsiteX69" fmla="*/ 179826 w 5434004"/>
              <a:gd name="connsiteY69" fmla="*/ 1612248 h 6858000"/>
              <a:gd name="connsiteX70" fmla="*/ 198048 w 5434004"/>
              <a:gd name="connsiteY70" fmla="*/ 1498097 h 6858000"/>
              <a:gd name="connsiteX71" fmla="*/ 196329 w 5434004"/>
              <a:gd name="connsiteY71" fmla="*/ 1497364 h 6858000"/>
              <a:gd name="connsiteX72" fmla="*/ 193204 w 5434004"/>
              <a:gd name="connsiteY72" fmla="*/ 1490042 h 6858000"/>
              <a:gd name="connsiteX73" fmla="*/ 211154 w 5434004"/>
              <a:gd name="connsiteY73" fmla="*/ 1451416 h 6858000"/>
              <a:gd name="connsiteX74" fmla="*/ 247750 w 5434004"/>
              <a:gd name="connsiteY74" fmla="*/ 1281781 h 6858000"/>
              <a:gd name="connsiteX75" fmla="*/ 323114 w 5434004"/>
              <a:gd name="connsiteY75" fmla="*/ 1074754 h 6858000"/>
              <a:gd name="connsiteX76" fmla="*/ 357209 w 5434004"/>
              <a:gd name="connsiteY76" fmla="*/ 1019094 h 6858000"/>
              <a:gd name="connsiteX77" fmla="*/ 393176 w 5434004"/>
              <a:gd name="connsiteY77" fmla="*/ 938921 h 6858000"/>
              <a:gd name="connsiteX78" fmla="*/ 451503 w 5434004"/>
              <a:gd name="connsiteY78" fmla="*/ 815814 h 6858000"/>
              <a:gd name="connsiteX79" fmla="*/ 567587 w 5434004"/>
              <a:gd name="connsiteY79" fmla="*/ 584070 h 6858000"/>
              <a:gd name="connsiteX80" fmla="*/ 592609 w 5434004"/>
              <a:gd name="connsiteY80" fmla="*/ 461805 h 6858000"/>
              <a:gd name="connsiteX81" fmla="*/ 624563 w 5434004"/>
              <a:gd name="connsiteY81" fmla="*/ 360945 h 6858000"/>
              <a:gd name="connsiteX82" fmla="*/ 627056 w 5434004"/>
              <a:gd name="connsiteY82" fmla="*/ 226335 h 6858000"/>
              <a:gd name="connsiteX83" fmla="*/ 655851 w 5434004"/>
              <a:gd name="connsiteY83" fmla="*/ 51690 h 6858000"/>
              <a:gd name="connsiteX84" fmla="*/ 653984 w 5434004"/>
              <a:gd name="connsiteY84" fmla="*/ 22133 h 6858000"/>
              <a:gd name="connsiteX85" fmla="*/ 643279 w 5434004"/>
              <a:gd name="connsiteY85" fmla="*/ 1037 h 6858000"/>
              <a:gd name="connsiteX0" fmla="*/ 643741 w 5434004"/>
              <a:gd name="connsiteY0" fmla="*/ 0 h 6858000"/>
              <a:gd name="connsiteX1" fmla="*/ 5434004 w 5434004"/>
              <a:gd name="connsiteY1" fmla="*/ 0 h 6858000"/>
              <a:gd name="connsiteX2" fmla="*/ 5434004 w 5434004"/>
              <a:gd name="connsiteY2" fmla="*/ 6858000 h 6858000"/>
              <a:gd name="connsiteX3" fmla="*/ 0 w 5434004"/>
              <a:gd name="connsiteY3" fmla="*/ 6858000 h 6858000"/>
              <a:gd name="connsiteX4" fmla="*/ 1049407 w 5434004"/>
              <a:gd name="connsiteY4" fmla="*/ 6857998 h 6858000"/>
              <a:gd name="connsiteX5" fmla="*/ 1033092 w 5434004"/>
              <a:gd name="connsiteY5" fmla="*/ 6843615 h 6858000"/>
              <a:gd name="connsiteX6" fmla="*/ 1004585 w 5434004"/>
              <a:gd name="connsiteY6" fmla="*/ 6800899 h 6858000"/>
              <a:gd name="connsiteX7" fmla="*/ 984086 w 5434004"/>
              <a:gd name="connsiteY7" fmla="*/ 6765441 h 6858000"/>
              <a:gd name="connsiteX8" fmla="*/ 955964 w 5434004"/>
              <a:gd name="connsiteY8" fmla="*/ 6739541 h 6858000"/>
              <a:gd name="connsiteX9" fmla="*/ 945820 w 5434004"/>
              <a:gd name="connsiteY9" fmla="*/ 6673829 h 6858000"/>
              <a:gd name="connsiteX10" fmla="*/ 921540 w 5434004"/>
              <a:gd name="connsiteY10" fmla="*/ 6620155 h 6858000"/>
              <a:gd name="connsiteX11" fmla="*/ 876436 w 5434004"/>
              <a:gd name="connsiteY11" fmla="*/ 6610437 h 6858000"/>
              <a:gd name="connsiteX12" fmla="*/ 876973 w 5434004"/>
              <a:gd name="connsiteY12" fmla="*/ 6596307 h 6858000"/>
              <a:gd name="connsiteX13" fmla="*/ 893782 w 5434004"/>
              <a:gd name="connsiteY13" fmla="*/ 6536039 h 6858000"/>
              <a:gd name="connsiteX14" fmla="*/ 830281 w 5434004"/>
              <a:gd name="connsiteY14" fmla="*/ 6239239 h 6858000"/>
              <a:gd name="connsiteX15" fmla="*/ 816373 w 5434004"/>
              <a:gd name="connsiteY15" fmla="*/ 6116986 h 6858000"/>
              <a:gd name="connsiteX16" fmla="*/ 788606 w 5434004"/>
              <a:gd name="connsiteY16" fmla="*/ 5895434 h 6858000"/>
              <a:gd name="connsiteX17" fmla="*/ 762315 w 5434004"/>
              <a:gd name="connsiteY17" fmla="*/ 5848019 h 6858000"/>
              <a:gd name="connsiteX18" fmla="*/ 714842 w 5434004"/>
              <a:gd name="connsiteY18" fmla="*/ 5722306 h 6858000"/>
              <a:gd name="connsiteX19" fmla="*/ 679500 w 5434004"/>
              <a:gd name="connsiteY19" fmla="*/ 5528085 h 6858000"/>
              <a:gd name="connsiteX20" fmla="*/ 660956 w 5434004"/>
              <a:gd name="connsiteY20" fmla="*/ 5506768 h 6858000"/>
              <a:gd name="connsiteX21" fmla="*/ 642957 w 5434004"/>
              <a:gd name="connsiteY21" fmla="*/ 5473318 h 6858000"/>
              <a:gd name="connsiteX22" fmla="*/ 602099 w 5434004"/>
              <a:gd name="connsiteY22" fmla="*/ 5418521 h 6858000"/>
              <a:gd name="connsiteX23" fmla="*/ 563009 w 5434004"/>
              <a:gd name="connsiteY23" fmla="*/ 5337536 h 6858000"/>
              <a:gd name="connsiteX24" fmla="*/ 584675 w 5434004"/>
              <a:gd name="connsiteY24" fmla="*/ 5255190 h 6858000"/>
              <a:gd name="connsiteX25" fmla="*/ 564878 w 5434004"/>
              <a:gd name="connsiteY25" fmla="*/ 5208171 h 6858000"/>
              <a:gd name="connsiteX26" fmla="*/ 540145 w 5434004"/>
              <a:gd name="connsiteY26" fmla="*/ 4993731 h 6858000"/>
              <a:gd name="connsiteX27" fmla="*/ 512099 w 5434004"/>
              <a:gd name="connsiteY27" fmla="*/ 4896399 h 6858000"/>
              <a:gd name="connsiteX28" fmla="*/ 482378 w 5434004"/>
              <a:gd name="connsiteY28" fmla="*/ 4838613 h 6858000"/>
              <a:gd name="connsiteX29" fmla="*/ 468676 w 5434004"/>
              <a:gd name="connsiteY29" fmla="*/ 4796522 h 6858000"/>
              <a:gd name="connsiteX30" fmla="*/ 430881 w 5434004"/>
              <a:gd name="connsiteY30" fmla="*/ 4672370 h 6858000"/>
              <a:gd name="connsiteX31" fmla="*/ 415292 w 5434004"/>
              <a:gd name="connsiteY31" fmla="*/ 4634253 h 6858000"/>
              <a:gd name="connsiteX32" fmla="*/ 348919 w 5434004"/>
              <a:gd name="connsiteY32" fmla="*/ 4549232 h 6858000"/>
              <a:gd name="connsiteX33" fmla="*/ 292438 w 5434004"/>
              <a:gd name="connsiteY33" fmla="*/ 4479912 h 6858000"/>
              <a:gd name="connsiteX34" fmla="*/ 283567 w 5434004"/>
              <a:gd name="connsiteY34" fmla="*/ 4376609 h 6858000"/>
              <a:gd name="connsiteX35" fmla="*/ 247018 w 5434004"/>
              <a:gd name="connsiteY35" fmla="*/ 4280257 h 6858000"/>
              <a:gd name="connsiteX36" fmla="*/ 243154 w 5434004"/>
              <a:gd name="connsiteY36" fmla="*/ 4208492 h 6858000"/>
              <a:gd name="connsiteX37" fmla="*/ 267243 w 5434004"/>
              <a:gd name="connsiteY37" fmla="*/ 4120636 h 6858000"/>
              <a:gd name="connsiteX38" fmla="*/ 274676 w 5434004"/>
              <a:gd name="connsiteY38" fmla="*/ 4116556 h 6858000"/>
              <a:gd name="connsiteX39" fmla="*/ 274016 w 5434004"/>
              <a:gd name="connsiteY39" fmla="*/ 4109625 h 6858000"/>
              <a:gd name="connsiteX40" fmla="*/ 266711 w 5434004"/>
              <a:gd name="connsiteY40" fmla="*/ 4105624 h 6858000"/>
              <a:gd name="connsiteX41" fmla="*/ 267360 w 5434004"/>
              <a:gd name="connsiteY41" fmla="*/ 4051441 h 6858000"/>
              <a:gd name="connsiteX42" fmla="*/ 280863 w 5434004"/>
              <a:gd name="connsiteY42" fmla="*/ 3988494 h 6858000"/>
              <a:gd name="connsiteX43" fmla="*/ 254473 w 5434004"/>
              <a:gd name="connsiteY43" fmla="*/ 3926485 h 6858000"/>
              <a:gd name="connsiteX44" fmla="*/ 238942 w 5434004"/>
              <a:gd name="connsiteY44" fmla="*/ 3857057 h 6858000"/>
              <a:gd name="connsiteX45" fmla="*/ 229388 w 5434004"/>
              <a:gd name="connsiteY45" fmla="*/ 3815650 h 6858000"/>
              <a:gd name="connsiteX46" fmla="*/ 224025 w 5434004"/>
              <a:gd name="connsiteY46" fmla="*/ 3696745 h 6858000"/>
              <a:gd name="connsiteX47" fmla="*/ 242028 w 5434004"/>
              <a:gd name="connsiteY47" fmla="*/ 3477814 h 6858000"/>
              <a:gd name="connsiteX48" fmla="*/ 239663 w 5434004"/>
              <a:gd name="connsiteY48" fmla="*/ 3375354 h 6858000"/>
              <a:gd name="connsiteX49" fmla="*/ 242939 w 5434004"/>
              <a:gd name="connsiteY49" fmla="*/ 3235494 h 6858000"/>
              <a:gd name="connsiteX50" fmla="*/ 235466 w 5434004"/>
              <a:gd name="connsiteY50" fmla="*/ 3111896 h 6858000"/>
              <a:gd name="connsiteX51" fmla="*/ 225859 w 5434004"/>
              <a:gd name="connsiteY51" fmla="*/ 3061665 h 6858000"/>
              <a:gd name="connsiteX52" fmla="*/ 214543 w 5434004"/>
              <a:gd name="connsiteY52" fmla="*/ 3026187 h 6858000"/>
              <a:gd name="connsiteX53" fmla="*/ 209002 w 5434004"/>
              <a:gd name="connsiteY53" fmla="*/ 2930097 h 6858000"/>
              <a:gd name="connsiteX54" fmla="*/ 209539 w 5434004"/>
              <a:gd name="connsiteY54" fmla="*/ 2768399 h 6858000"/>
              <a:gd name="connsiteX55" fmla="*/ 207490 w 5434004"/>
              <a:gd name="connsiteY55" fmla="*/ 2734615 h 6858000"/>
              <a:gd name="connsiteX56" fmla="*/ 197130 w 5434004"/>
              <a:gd name="connsiteY56" fmla="*/ 2708116 h 6858000"/>
              <a:gd name="connsiteX57" fmla="*/ 187231 w 5434004"/>
              <a:gd name="connsiteY57" fmla="*/ 2704185 h 6858000"/>
              <a:gd name="connsiteX58" fmla="*/ 184723 w 5434004"/>
              <a:gd name="connsiteY58" fmla="*/ 2686011 h 6858000"/>
              <a:gd name="connsiteX59" fmla="*/ 169929 w 5434004"/>
              <a:gd name="connsiteY59" fmla="*/ 2656504 h 6858000"/>
              <a:gd name="connsiteX60" fmla="*/ 188242 w 5434004"/>
              <a:gd name="connsiteY60" fmla="*/ 2589493 h 6858000"/>
              <a:gd name="connsiteX61" fmla="*/ 189125 w 5434004"/>
              <a:gd name="connsiteY61" fmla="*/ 2457617 h 6858000"/>
              <a:gd name="connsiteX62" fmla="*/ 195205 w 5434004"/>
              <a:gd name="connsiteY62" fmla="*/ 2210817 h 6858000"/>
              <a:gd name="connsiteX63" fmla="*/ 175797 w 5434004"/>
              <a:gd name="connsiteY63" fmla="*/ 1901521 h 6858000"/>
              <a:gd name="connsiteX64" fmla="*/ 156134 w 5434004"/>
              <a:gd name="connsiteY64" fmla="*/ 1700722 h 6858000"/>
              <a:gd name="connsiteX65" fmla="*/ 174157 w 5434004"/>
              <a:gd name="connsiteY65" fmla="*/ 1661610 h 6858000"/>
              <a:gd name="connsiteX66" fmla="*/ 180802 w 5434004"/>
              <a:gd name="connsiteY66" fmla="*/ 1640073 h 6858000"/>
              <a:gd name="connsiteX67" fmla="*/ 179221 w 5434004"/>
              <a:gd name="connsiteY67" fmla="*/ 1637398 h 6858000"/>
              <a:gd name="connsiteX68" fmla="*/ 179826 w 5434004"/>
              <a:gd name="connsiteY68" fmla="*/ 1612248 h 6858000"/>
              <a:gd name="connsiteX69" fmla="*/ 198048 w 5434004"/>
              <a:gd name="connsiteY69" fmla="*/ 1498097 h 6858000"/>
              <a:gd name="connsiteX70" fmla="*/ 196329 w 5434004"/>
              <a:gd name="connsiteY70" fmla="*/ 1497364 h 6858000"/>
              <a:gd name="connsiteX71" fmla="*/ 193204 w 5434004"/>
              <a:gd name="connsiteY71" fmla="*/ 1490042 h 6858000"/>
              <a:gd name="connsiteX72" fmla="*/ 211154 w 5434004"/>
              <a:gd name="connsiteY72" fmla="*/ 1451416 h 6858000"/>
              <a:gd name="connsiteX73" fmla="*/ 247750 w 5434004"/>
              <a:gd name="connsiteY73" fmla="*/ 1281781 h 6858000"/>
              <a:gd name="connsiteX74" fmla="*/ 323114 w 5434004"/>
              <a:gd name="connsiteY74" fmla="*/ 1074754 h 6858000"/>
              <a:gd name="connsiteX75" fmla="*/ 357209 w 5434004"/>
              <a:gd name="connsiteY75" fmla="*/ 1019094 h 6858000"/>
              <a:gd name="connsiteX76" fmla="*/ 393176 w 5434004"/>
              <a:gd name="connsiteY76" fmla="*/ 938921 h 6858000"/>
              <a:gd name="connsiteX77" fmla="*/ 451503 w 5434004"/>
              <a:gd name="connsiteY77" fmla="*/ 815814 h 6858000"/>
              <a:gd name="connsiteX78" fmla="*/ 567587 w 5434004"/>
              <a:gd name="connsiteY78" fmla="*/ 584070 h 6858000"/>
              <a:gd name="connsiteX79" fmla="*/ 592609 w 5434004"/>
              <a:gd name="connsiteY79" fmla="*/ 461805 h 6858000"/>
              <a:gd name="connsiteX80" fmla="*/ 624563 w 5434004"/>
              <a:gd name="connsiteY80" fmla="*/ 360945 h 6858000"/>
              <a:gd name="connsiteX81" fmla="*/ 627056 w 5434004"/>
              <a:gd name="connsiteY81" fmla="*/ 226335 h 6858000"/>
              <a:gd name="connsiteX82" fmla="*/ 655851 w 5434004"/>
              <a:gd name="connsiteY82" fmla="*/ 51690 h 6858000"/>
              <a:gd name="connsiteX83" fmla="*/ 653984 w 5434004"/>
              <a:gd name="connsiteY83" fmla="*/ 22133 h 6858000"/>
              <a:gd name="connsiteX84" fmla="*/ 643279 w 5434004"/>
              <a:gd name="connsiteY84" fmla="*/ 1037 h 6858000"/>
              <a:gd name="connsiteX85" fmla="*/ 643741 w 5434004"/>
              <a:gd name="connsiteY85" fmla="*/ 0 h 6858000"/>
              <a:gd name="connsiteX0" fmla="*/ 487607 w 5277870"/>
              <a:gd name="connsiteY0" fmla="*/ 0 h 6858000"/>
              <a:gd name="connsiteX1" fmla="*/ 5277870 w 5277870"/>
              <a:gd name="connsiteY1" fmla="*/ 0 h 6858000"/>
              <a:gd name="connsiteX2" fmla="*/ 5277870 w 5277870"/>
              <a:gd name="connsiteY2" fmla="*/ 6858000 h 6858000"/>
              <a:gd name="connsiteX3" fmla="*/ 893273 w 5277870"/>
              <a:gd name="connsiteY3" fmla="*/ 6857998 h 6858000"/>
              <a:gd name="connsiteX4" fmla="*/ 876958 w 5277870"/>
              <a:gd name="connsiteY4" fmla="*/ 6843615 h 6858000"/>
              <a:gd name="connsiteX5" fmla="*/ 848451 w 5277870"/>
              <a:gd name="connsiteY5" fmla="*/ 6800899 h 6858000"/>
              <a:gd name="connsiteX6" fmla="*/ 827952 w 5277870"/>
              <a:gd name="connsiteY6" fmla="*/ 6765441 h 6858000"/>
              <a:gd name="connsiteX7" fmla="*/ 799830 w 5277870"/>
              <a:gd name="connsiteY7" fmla="*/ 6739541 h 6858000"/>
              <a:gd name="connsiteX8" fmla="*/ 789686 w 5277870"/>
              <a:gd name="connsiteY8" fmla="*/ 6673829 h 6858000"/>
              <a:gd name="connsiteX9" fmla="*/ 765406 w 5277870"/>
              <a:gd name="connsiteY9" fmla="*/ 6620155 h 6858000"/>
              <a:gd name="connsiteX10" fmla="*/ 720302 w 5277870"/>
              <a:gd name="connsiteY10" fmla="*/ 6610437 h 6858000"/>
              <a:gd name="connsiteX11" fmla="*/ 720839 w 5277870"/>
              <a:gd name="connsiteY11" fmla="*/ 6596307 h 6858000"/>
              <a:gd name="connsiteX12" fmla="*/ 737648 w 5277870"/>
              <a:gd name="connsiteY12" fmla="*/ 6536039 h 6858000"/>
              <a:gd name="connsiteX13" fmla="*/ 674147 w 5277870"/>
              <a:gd name="connsiteY13" fmla="*/ 6239239 h 6858000"/>
              <a:gd name="connsiteX14" fmla="*/ 660239 w 5277870"/>
              <a:gd name="connsiteY14" fmla="*/ 6116986 h 6858000"/>
              <a:gd name="connsiteX15" fmla="*/ 632472 w 5277870"/>
              <a:gd name="connsiteY15" fmla="*/ 5895434 h 6858000"/>
              <a:gd name="connsiteX16" fmla="*/ 606181 w 5277870"/>
              <a:gd name="connsiteY16" fmla="*/ 5848019 h 6858000"/>
              <a:gd name="connsiteX17" fmla="*/ 558708 w 5277870"/>
              <a:gd name="connsiteY17" fmla="*/ 5722306 h 6858000"/>
              <a:gd name="connsiteX18" fmla="*/ 523366 w 5277870"/>
              <a:gd name="connsiteY18" fmla="*/ 5528085 h 6858000"/>
              <a:gd name="connsiteX19" fmla="*/ 504822 w 5277870"/>
              <a:gd name="connsiteY19" fmla="*/ 5506768 h 6858000"/>
              <a:gd name="connsiteX20" fmla="*/ 486823 w 5277870"/>
              <a:gd name="connsiteY20" fmla="*/ 5473318 h 6858000"/>
              <a:gd name="connsiteX21" fmla="*/ 445965 w 5277870"/>
              <a:gd name="connsiteY21" fmla="*/ 5418521 h 6858000"/>
              <a:gd name="connsiteX22" fmla="*/ 406875 w 5277870"/>
              <a:gd name="connsiteY22" fmla="*/ 5337536 h 6858000"/>
              <a:gd name="connsiteX23" fmla="*/ 428541 w 5277870"/>
              <a:gd name="connsiteY23" fmla="*/ 5255190 h 6858000"/>
              <a:gd name="connsiteX24" fmla="*/ 408744 w 5277870"/>
              <a:gd name="connsiteY24" fmla="*/ 5208171 h 6858000"/>
              <a:gd name="connsiteX25" fmla="*/ 384011 w 5277870"/>
              <a:gd name="connsiteY25" fmla="*/ 4993731 h 6858000"/>
              <a:gd name="connsiteX26" fmla="*/ 355965 w 5277870"/>
              <a:gd name="connsiteY26" fmla="*/ 4896399 h 6858000"/>
              <a:gd name="connsiteX27" fmla="*/ 326244 w 5277870"/>
              <a:gd name="connsiteY27" fmla="*/ 4838613 h 6858000"/>
              <a:gd name="connsiteX28" fmla="*/ 312542 w 5277870"/>
              <a:gd name="connsiteY28" fmla="*/ 4796522 h 6858000"/>
              <a:gd name="connsiteX29" fmla="*/ 274747 w 5277870"/>
              <a:gd name="connsiteY29" fmla="*/ 4672370 h 6858000"/>
              <a:gd name="connsiteX30" fmla="*/ 259158 w 5277870"/>
              <a:gd name="connsiteY30" fmla="*/ 4634253 h 6858000"/>
              <a:gd name="connsiteX31" fmla="*/ 192785 w 5277870"/>
              <a:gd name="connsiteY31" fmla="*/ 4549232 h 6858000"/>
              <a:gd name="connsiteX32" fmla="*/ 136304 w 5277870"/>
              <a:gd name="connsiteY32" fmla="*/ 4479912 h 6858000"/>
              <a:gd name="connsiteX33" fmla="*/ 127433 w 5277870"/>
              <a:gd name="connsiteY33" fmla="*/ 4376609 h 6858000"/>
              <a:gd name="connsiteX34" fmla="*/ 90884 w 5277870"/>
              <a:gd name="connsiteY34" fmla="*/ 4280257 h 6858000"/>
              <a:gd name="connsiteX35" fmla="*/ 87020 w 5277870"/>
              <a:gd name="connsiteY35" fmla="*/ 4208492 h 6858000"/>
              <a:gd name="connsiteX36" fmla="*/ 111109 w 5277870"/>
              <a:gd name="connsiteY36" fmla="*/ 4120636 h 6858000"/>
              <a:gd name="connsiteX37" fmla="*/ 118542 w 5277870"/>
              <a:gd name="connsiteY37" fmla="*/ 4116556 h 6858000"/>
              <a:gd name="connsiteX38" fmla="*/ 117882 w 5277870"/>
              <a:gd name="connsiteY38" fmla="*/ 4109625 h 6858000"/>
              <a:gd name="connsiteX39" fmla="*/ 110577 w 5277870"/>
              <a:gd name="connsiteY39" fmla="*/ 4105624 h 6858000"/>
              <a:gd name="connsiteX40" fmla="*/ 111226 w 5277870"/>
              <a:gd name="connsiteY40" fmla="*/ 4051441 h 6858000"/>
              <a:gd name="connsiteX41" fmla="*/ 124729 w 5277870"/>
              <a:gd name="connsiteY41" fmla="*/ 3988494 h 6858000"/>
              <a:gd name="connsiteX42" fmla="*/ 98339 w 5277870"/>
              <a:gd name="connsiteY42" fmla="*/ 3926485 h 6858000"/>
              <a:gd name="connsiteX43" fmla="*/ 82808 w 5277870"/>
              <a:gd name="connsiteY43" fmla="*/ 3857057 h 6858000"/>
              <a:gd name="connsiteX44" fmla="*/ 73254 w 5277870"/>
              <a:gd name="connsiteY44" fmla="*/ 3815650 h 6858000"/>
              <a:gd name="connsiteX45" fmla="*/ 67891 w 5277870"/>
              <a:gd name="connsiteY45" fmla="*/ 3696745 h 6858000"/>
              <a:gd name="connsiteX46" fmla="*/ 85894 w 5277870"/>
              <a:gd name="connsiteY46" fmla="*/ 3477814 h 6858000"/>
              <a:gd name="connsiteX47" fmla="*/ 83529 w 5277870"/>
              <a:gd name="connsiteY47" fmla="*/ 3375354 h 6858000"/>
              <a:gd name="connsiteX48" fmla="*/ 86805 w 5277870"/>
              <a:gd name="connsiteY48" fmla="*/ 3235494 h 6858000"/>
              <a:gd name="connsiteX49" fmla="*/ 79332 w 5277870"/>
              <a:gd name="connsiteY49" fmla="*/ 3111896 h 6858000"/>
              <a:gd name="connsiteX50" fmla="*/ 69725 w 5277870"/>
              <a:gd name="connsiteY50" fmla="*/ 3061665 h 6858000"/>
              <a:gd name="connsiteX51" fmla="*/ 58409 w 5277870"/>
              <a:gd name="connsiteY51" fmla="*/ 3026187 h 6858000"/>
              <a:gd name="connsiteX52" fmla="*/ 52868 w 5277870"/>
              <a:gd name="connsiteY52" fmla="*/ 2930097 h 6858000"/>
              <a:gd name="connsiteX53" fmla="*/ 53405 w 5277870"/>
              <a:gd name="connsiteY53" fmla="*/ 2768399 h 6858000"/>
              <a:gd name="connsiteX54" fmla="*/ 51356 w 5277870"/>
              <a:gd name="connsiteY54" fmla="*/ 2734615 h 6858000"/>
              <a:gd name="connsiteX55" fmla="*/ 40996 w 5277870"/>
              <a:gd name="connsiteY55" fmla="*/ 2708116 h 6858000"/>
              <a:gd name="connsiteX56" fmla="*/ 31097 w 5277870"/>
              <a:gd name="connsiteY56" fmla="*/ 2704185 h 6858000"/>
              <a:gd name="connsiteX57" fmla="*/ 28589 w 5277870"/>
              <a:gd name="connsiteY57" fmla="*/ 2686011 h 6858000"/>
              <a:gd name="connsiteX58" fmla="*/ 13795 w 5277870"/>
              <a:gd name="connsiteY58" fmla="*/ 2656504 h 6858000"/>
              <a:gd name="connsiteX59" fmla="*/ 32108 w 5277870"/>
              <a:gd name="connsiteY59" fmla="*/ 2589493 h 6858000"/>
              <a:gd name="connsiteX60" fmla="*/ 32991 w 5277870"/>
              <a:gd name="connsiteY60" fmla="*/ 2457617 h 6858000"/>
              <a:gd name="connsiteX61" fmla="*/ 39071 w 5277870"/>
              <a:gd name="connsiteY61" fmla="*/ 2210817 h 6858000"/>
              <a:gd name="connsiteX62" fmla="*/ 19663 w 5277870"/>
              <a:gd name="connsiteY62" fmla="*/ 1901521 h 6858000"/>
              <a:gd name="connsiteX63" fmla="*/ 0 w 5277870"/>
              <a:gd name="connsiteY63" fmla="*/ 1700722 h 6858000"/>
              <a:gd name="connsiteX64" fmla="*/ 18023 w 5277870"/>
              <a:gd name="connsiteY64" fmla="*/ 1661610 h 6858000"/>
              <a:gd name="connsiteX65" fmla="*/ 24668 w 5277870"/>
              <a:gd name="connsiteY65" fmla="*/ 1640073 h 6858000"/>
              <a:gd name="connsiteX66" fmla="*/ 23087 w 5277870"/>
              <a:gd name="connsiteY66" fmla="*/ 1637398 h 6858000"/>
              <a:gd name="connsiteX67" fmla="*/ 23692 w 5277870"/>
              <a:gd name="connsiteY67" fmla="*/ 1612248 h 6858000"/>
              <a:gd name="connsiteX68" fmla="*/ 41914 w 5277870"/>
              <a:gd name="connsiteY68" fmla="*/ 1498097 h 6858000"/>
              <a:gd name="connsiteX69" fmla="*/ 40195 w 5277870"/>
              <a:gd name="connsiteY69" fmla="*/ 1497364 h 6858000"/>
              <a:gd name="connsiteX70" fmla="*/ 37070 w 5277870"/>
              <a:gd name="connsiteY70" fmla="*/ 1490042 h 6858000"/>
              <a:gd name="connsiteX71" fmla="*/ 55020 w 5277870"/>
              <a:gd name="connsiteY71" fmla="*/ 1451416 h 6858000"/>
              <a:gd name="connsiteX72" fmla="*/ 91616 w 5277870"/>
              <a:gd name="connsiteY72" fmla="*/ 1281781 h 6858000"/>
              <a:gd name="connsiteX73" fmla="*/ 166980 w 5277870"/>
              <a:gd name="connsiteY73" fmla="*/ 1074754 h 6858000"/>
              <a:gd name="connsiteX74" fmla="*/ 201075 w 5277870"/>
              <a:gd name="connsiteY74" fmla="*/ 1019094 h 6858000"/>
              <a:gd name="connsiteX75" fmla="*/ 237042 w 5277870"/>
              <a:gd name="connsiteY75" fmla="*/ 938921 h 6858000"/>
              <a:gd name="connsiteX76" fmla="*/ 295369 w 5277870"/>
              <a:gd name="connsiteY76" fmla="*/ 815814 h 6858000"/>
              <a:gd name="connsiteX77" fmla="*/ 411453 w 5277870"/>
              <a:gd name="connsiteY77" fmla="*/ 584070 h 6858000"/>
              <a:gd name="connsiteX78" fmla="*/ 436475 w 5277870"/>
              <a:gd name="connsiteY78" fmla="*/ 461805 h 6858000"/>
              <a:gd name="connsiteX79" fmla="*/ 468429 w 5277870"/>
              <a:gd name="connsiteY79" fmla="*/ 360945 h 6858000"/>
              <a:gd name="connsiteX80" fmla="*/ 470922 w 5277870"/>
              <a:gd name="connsiteY80" fmla="*/ 226335 h 6858000"/>
              <a:gd name="connsiteX81" fmla="*/ 499717 w 5277870"/>
              <a:gd name="connsiteY81" fmla="*/ 51690 h 6858000"/>
              <a:gd name="connsiteX82" fmla="*/ 497850 w 5277870"/>
              <a:gd name="connsiteY82" fmla="*/ 22133 h 6858000"/>
              <a:gd name="connsiteX83" fmla="*/ 487145 w 5277870"/>
              <a:gd name="connsiteY83" fmla="*/ 1037 h 6858000"/>
              <a:gd name="connsiteX84" fmla="*/ 487607 w 5277870"/>
              <a:gd name="connsiteY8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277870" h="6858000">
                <a:moveTo>
                  <a:pt x="487607" y="0"/>
                </a:moveTo>
                <a:lnTo>
                  <a:pt x="5277870" y="0"/>
                </a:lnTo>
                <a:lnTo>
                  <a:pt x="5277870" y="6858000"/>
                </a:lnTo>
                <a:lnTo>
                  <a:pt x="893273" y="6857998"/>
                </a:lnTo>
                <a:lnTo>
                  <a:pt x="876958" y="6843615"/>
                </a:lnTo>
                <a:lnTo>
                  <a:pt x="848451" y="6800899"/>
                </a:lnTo>
                <a:lnTo>
                  <a:pt x="827952" y="6765441"/>
                </a:lnTo>
                <a:cubicBezTo>
                  <a:pt x="827507" y="6750832"/>
                  <a:pt x="798355" y="6753978"/>
                  <a:pt x="799830" y="6739541"/>
                </a:cubicBezTo>
                <a:cubicBezTo>
                  <a:pt x="786503" y="6723280"/>
                  <a:pt x="803673" y="6682742"/>
                  <a:pt x="789686" y="6673829"/>
                </a:cubicBezTo>
                <a:cubicBezTo>
                  <a:pt x="776006" y="6657903"/>
                  <a:pt x="778015" y="6625745"/>
                  <a:pt x="765406" y="6620155"/>
                </a:cubicBezTo>
                <a:lnTo>
                  <a:pt x="720302" y="6610437"/>
                </a:lnTo>
                <a:lnTo>
                  <a:pt x="720839" y="6596307"/>
                </a:lnTo>
                <a:lnTo>
                  <a:pt x="737648" y="6536039"/>
                </a:lnTo>
                <a:cubicBezTo>
                  <a:pt x="731713" y="6378236"/>
                  <a:pt x="664893" y="6350780"/>
                  <a:pt x="674147" y="6239239"/>
                </a:cubicBezTo>
                <a:cubicBezTo>
                  <a:pt x="668193" y="6196030"/>
                  <a:pt x="677776" y="6168747"/>
                  <a:pt x="660239" y="6116986"/>
                </a:cubicBezTo>
                <a:cubicBezTo>
                  <a:pt x="693882" y="6035788"/>
                  <a:pt x="626477" y="5971885"/>
                  <a:pt x="632472" y="5895434"/>
                </a:cubicBezTo>
                <a:cubicBezTo>
                  <a:pt x="571936" y="5884249"/>
                  <a:pt x="624704" y="5880776"/>
                  <a:pt x="606181" y="5848019"/>
                </a:cubicBezTo>
                <a:cubicBezTo>
                  <a:pt x="593885" y="5819164"/>
                  <a:pt x="572509" y="5775628"/>
                  <a:pt x="558708" y="5722306"/>
                </a:cubicBezTo>
                <a:cubicBezTo>
                  <a:pt x="551746" y="5685812"/>
                  <a:pt x="532346" y="5564008"/>
                  <a:pt x="523366" y="5528085"/>
                </a:cubicBezTo>
                <a:cubicBezTo>
                  <a:pt x="518594" y="5519172"/>
                  <a:pt x="523045" y="5505250"/>
                  <a:pt x="504822" y="5506768"/>
                </a:cubicBezTo>
                <a:cubicBezTo>
                  <a:pt x="482648" y="5506487"/>
                  <a:pt x="511311" y="5459433"/>
                  <a:pt x="486823" y="5473318"/>
                </a:cubicBezTo>
                <a:cubicBezTo>
                  <a:pt x="506358" y="5440194"/>
                  <a:pt x="459463" y="5435836"/>
                  <a:pt x="445965" y="5418521"/>
                </a:cubicBezTo>
                <a:cubicBezTo>
                  <a:pt x="465954" y="5390815"/>
                  <a:pt x="417921" y="5381811"/>
                  <a:pt x="406875" y="5337536"/>
                </a:cubicBezTo>
                <a:cubicBezTo>
                  <a:pt x="430123" y="5306619"/>
                  <a:pt x="399081" y="5307846"/>
                  <a:pt x="428541" y="5255190"/>
                </a:cubicBezTo>
                <a:cubicBezTo>
                  <a:pt x="428852" y="5233629"/>
                  <a:pt x="407502" y="5247189"/>
                  <a:pt x="408744" y="5208171"/>
                </a:cubicBezTo>
                <a:cubicBezTo>
                  <a:pt x="406613" y="5154483"/>
                  <a:pt x="390295" y="5051554"/>
                  <a:pt x="384011" y="4993731"/>
                </a:cubicBezTo>
                <a:cubicBezTo>
                  <a:pt x="373186" y="4967089"/>
                  <a:pt x="370884" y="4912140"/>
                  <a:pt x="355965" y="4896399"/>
                </a:cubicBezTo>
                <a:cubicBezTo>
                  <a:pt x="355837" y="4852829"/>
                  <a:pt x="351078" y="4813709"/>
                  <a:pt x="326244" y="4838613"/>
                </a:cubicBezTo>
                <a:cubicBezTo>
                  <a:pt x="299018" y="4831439"/>
                  <a:pt x="336627" y="4804968"/>
                  <a:pt x="312542" y="4796522"/>
                </a:cubicBezTo>
                <a:lnTo>
                  <a:pt x="274747" y="4672370"/>
                </a:lnTo>
                <a:cubicBezTo>
                  <a:pt x="286762" y="4649487"/>
                  <a:pt x="276585" y="4640072"/>
                  <a:pt x="259158" y="4634253"/>
                </a:cubicBezTo>
                <a:cubicBezTo>
                  <a:pt x="255297" y="4595381"/>
                  <a:pt x="210632" y="4586807"/>
                  <a:pt x="192785" y="4549232"/>
                </a:cubicBezTo>
                <a:cubicBezTo>
                  <a:pt x="175514" y="4501329"/>
                  <a:pt x="155204" y="4520147"/>
                  <a:pt x="136304" y="4479912"/>
                </a:cubicBezTo>
                <a:lnTo>
                  <a:pt x="127433" y="4376609"/>
                </a:lnTo>
                <a:cubicBezTo>
                  <a:pt x="119863" y="4343333"/>
                  <a:pt x="97619" y="4308276"/>
                  <a:pt x="90884" y="4280257"/>
                </a:cubicBezTo>
                <a:cubicBezTo>
                  <a:pt x="94219" y="4220025"/>
                  <a:pt x="104684" y="4233011"/>
                  <a:pt x="87020" y="4208492"/>
                </a:cubicBezTo>
                <a:cubicBezTo>
                  <a:pt x="95065" y="4180444"/>
                  <a:pt x="129022" y="4152083"/>
                  <a:pt x="111109" y="4120636"/>
                </a:cubicBezTo>
                <a:cubicBezTo>
                  <a:pt x="115978" y="4121934"/>
                  <a:pt x="117998" y="4120145"/>
                  <a:pt x="118542" y="4116556"/>
                </a:cubicBezTo>
                <a:cubicBezTo>
                  <a:pt x="118321" y="4114246"/>
                  <a:pt x="118101" y="4111935"/>
                  <a:pt x="117882" y="4109625"/>
                </a:cubicBezTo>
                <a:lnTo>
                  <a:pt x="110577" y="4105624"/>
                </a:lnTo>
                <a:cubicBezTo>
                  <a:pt x="85114" y="4088878"/>
                  <a:pt x="113587" y="4082596"/>
                  <a:pt x="111226" y="4051441"/>
                </a:cubicBezTo>
                <a:cubicBezTo>
                  <a:pt x="111638" y="4036628"/>
                  <a:pt x="118512" y="3985548"/>
                  <a:pt x="124729" y="3988494"/>
                </a:cubicBezTo>
                <a:lnTo>
                  <a:pt x="98339" y="3926485"/>
                </a:lnTo>
                <a:cubicBezTo>
                  <a:pt x="120456" y="3887663"/>
                  <a:pt x="82381" y="3893685"/>
                  <a:pt x="82808" y="3857057"/>
                </a:cubicBezTo>
                <a:cubicBezTo>
                  <a:pt x="89625" y="3836374"/>
                  <a:pt x="88641" y="3824518"/>
                  <a:pt x="73254" y="3815650"/>
                </a:cubicBezTo>
                <a:cubicBezTo>
                  <a:pt x="107452" y="3718923"/>
                  <a:pt x="64680" y="3772318"/>
                  <a:pt x="67891" y="3696745"/>
                </a:cubicBezTo>
                <a:cubicBezTo>
                  <a:pt x="73347" y="3630391"/>
                  <a:pt x="83288" y="3531379"/>
                  <a:pt x="85894" y="3477814"/>
                </a:cubicBezTo>
                <a:cubicBezTo>
                  <a:pt x="88500" y="3424249"/>
                  <a:pt x="86217" y="3377198"/>
                  <a:pt x="83529" y="3375354"/>
                </a:cubicBezTo>
                <a:cubicBezTo>
                  <a:pt x="83101" y="3339059"/>
                  <a:pt x="90016" y="3285266"/>
                  <a:pt x="86805" y="3235494"/>
                </a:cubicBezTo>
                <a:cubicBezTo>
                  <a:pt x="78762" y="3207446"/>
                  <a:pt x="61419" y="3143345"/>
                  <a:pt x="79332" y="3111896"/>
                </a:cubicBezTo>
                <a:cubicBezTo>
                  <a:pt x="59856" y="3117096"/>
                  <a:pt x="85974" y="3072872"/>
                  <a:pt x="69725" y="3061665"/>
                </a:cubicBezTo>
                <a:cubicBezTo>
                  <a:pt x="56184" y="3054621"/>
                  <a:pt x="60953" y="3039562"/>
                  <a:pt x="58409" y="3026187"/>
                </a:cubicBezTo>
                <a:cubicBezTo>
                  <a:pt x="45869" y="3013333"/>
                  <a:pt x="46112" y="2950064"/>
                  <a:pt x="52868" y="2930097"/>
                </a:cubicBezTo>
                <a:cubicBezTo>
                  <a:pt x="80421" y="2876459"/>
                  <a:pt x="32874" y="2811741"/>
                  <a:pt x="53405" y="2768399"/>
                </a:cubicBezTo>
                <a:cubicBezTo>
                  <a:pt x="54801" y="2755814"/>
                  <a:pt x="53816" y="2744722"/>
                  <a:pt x="51356" y="2734615"/>
                </a:cubicBezTo>
                <a:lnTo>
                  <a:pt x="40996" y="2708116"/>
                </a:lnTo>
                <a:lnTo>
                  <a:pt x="31097" y="2704185"/>
                </a:lnTo>
                <a:lnTo>
                  <a:pt x="28589" y="2686011"/>
                </a:lnTo>
                <a:lnTo>
                  <a:pt x="13795" y="2656504"/>
                </a:lnTo>
                <a:cubicBezTo>
                  <a:pt x="56166" y="2648211"/>
                  <a:pt x="-6214" y="2580540"/>
                  <a:pt x="32108" y="2589493"/>
                </a:cubicBezTo>
                <a:cubicBezTo>
                  <a:pt x="22039" y="2539863"/>
                  <a:pt x="41060" y="2531259"/>
                  <a:pt x="32991" y="2457617"/>
                </a:cubicBezTo>
                <a:cubicBezTo>
                  <a:pt x="45635" y="2365891"/>
                  <a:pt x="40786" y="2284833"/>
                  <a:pt x="39071" y="2210817"/>
                </a:cubicBezTo>
                <a:cubicBezTo>
                  <a:pt x="39941" y="2106412"/>
                  <a:pt x="22396" y="1993081"/>
                  <a:pt x="19663" y="1901521"/>
                </a:cubicBezTo>
                <a:cubicBezTo>
                  <a:pt x="10670" y="1826286"/>
                  <a:pt x="4249" y="1796783"/>
                  <a:pt x="0" y="1700722"/>
                </a:cubicBezTo>
                <a:cubicBezTo>
                  <a:pt x="5587" y="1695223"/>
                  <a:pt x="14814" y="1668682"/>
                  <a:pt x="18023" y="1661610"/>
                </a:cubicBezTo>
                <a:lnTo>
                  <a:pt x="24668" y="1640073"/>
                </a:lnTo>
                <a:lnTo>
                  <a:pt x="23087" y="1637398"/>
                </a:lnTo>
                <a:cubicBezTo>
                  <a:pt x="19812" y="1625364"/>
                  <a:pt x="20811" y="1617807"/>
                  <a:pt x="23692" y="1612248"/>
                </a:cubicBezTo>
                <a:lnTo>
                  <a:pt x="41914" y="1498097"/>
                </a:lnTo>
                <a:lnTo>
                  <a:pt x="40195" y="1497364"/>
                </a:lnTo>
                <a:lnTo>
                  <a:pt x="37070" y="1490042"/>
                </a:lnTo>
                <a:lnTo>
                  <a:pt x="55020" y="1451416"/>
                </a:lnTo>
                <a:cubicBezTo>
                  <a:pt x="73102" y="1417430"/>
                  <a:pt x="80421" y="1313985"/>
                  <a:pt x="91616" y="1281781"/>
                </a:cubicBezTo>
                <a:cubicBezTo>
                  <a:pt x="137974" y="1171345"/>
                  <a:pt x="146547" y="1130634"/>
                  <a:pt x="166980" y="1074754"/>
                </a:cubicBezTo>
                <a:cubicBezTo>
                  <a:pt x="181651" y="1040817"/>
                  <a:pt x="190408" y="1034723"/>
                  <a:pt x="201075" y="1019094"/>
                </a:cubicBezTo>
                <a:cubicBezTo>
                  <a:pt x="207201" y="1005265"/>
                  <a:pt x="260932" y="958184"/>
                  <a:pt x="237042" y="938921"/>
                </a:cubicBezTo>
                <a:cubicBezTo>
                  <a:pt x="287348" y="869297"/>
                  <a:pt x="265291" y="876942"/>
                  <a:pt x="295369" y="815814"/>
                </a:cubicBezTo>
                <a:cubicBezTo>
                  <a:pt x="329951" y="751141"/>
                  <a:pt x="383834" y="609442"/>
                  <a:pt x="411453" y="584070"/>
                </a:cubicBezTo>
                <a:cubicBezTo>
                  <a:pt x="438653" y="530431"/>
                  <a:pt x="423178" y="516020"/>
                  <a:pt x="436475" y="461805"/>
                </a:cubicBezTo>
                <a:cubicBezTo>
                  <a:pt x="454281" y="438996"/>
                  <a:pt x="448264" y="386523"/>
                  <a:pt x="468429" y="360945"/>
                </a:cubicBezTo>
                <a:cubicBezTo>
                  <a:pt x="474686" y="267247"/>
                  <a:pt x="468220" y="285413"/>
                  <a:pt x="470922" y="226335"/>
                </a:cubicBezTo>
                <a:cubicBezTo>
                  <a:pt x="481883" y="180653"/>
                  <a:pt x="495229" y="85724"/>
                  <a:pt x="499717" y="51690"/>
                </a:cubicBezTo>
                <a:cubicBezTo>
                  <a:pt x="482601" y="39734"/>
                  <a:pt x="492651" y="34426"/>
                  <a:pt x="497850" y="22133"/>
                </a:cubicBezTo>
                <a:cubicBezTo>
                  <a:pt x="482148" y="14444"/>
                  <a:pt x="483752" y="7720"/>
                  <a:pt x="487145" y="1037"/>
                </a:cubicBezTo>
                <a:lnTo>
                  <a:pt x="48760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709684" y="1562100"/>
            <a:ext cx="3795642" cy="3733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ea typeface="Batang"/>
              </a:rPr>
              <a:t>Spelling strategies </a:t>
            </a: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35822316-333A-4171-8E8D-A60432EA6998}"/>
              </a:ext>
            </a:extLst>
          </p:cNvPr>
          <p:cNvSpPr/>
          <p:nvPr/>
        </p:nvSpPr>
        <p:spPr>
          <a:xfrm>
            <a:off x="7609132" y="3060206"/>
            <a:ext cx="2445330" cy="1595528"/>
          </a:xfrm>
          <a:prstGeom prst="irregularSeal1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3200" spc="50" dirty="0">
                <a:solidFill>
                  <a:schemeClr val="tx1">
                    <a:lumMod val="85000"/>
                    <a:lumOff val="15000"/>
                  </a:schemeClr>
                </a:solidFill>
                <a:ea typeface="Batang"/>
              </a:rPr>
              <a:t>Press 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ea typeface="Batang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E0579-F238-43C6-A647-F4BCCDF5F046}"/>
              </a:ext>
            </a:extLst>
          </p:cNvPr>
          <p:cNvSpPr txBox="1"/>
          <p:nvPr/>
        </p:nvSpPr>
        <p:spPr>
          <a:xfrm>
            <a:off x="1014143" y="4536596"/>
            <a:ext cx="344769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262626"/>
                </a:solidFill>
                <a:latin typeface="Bembo"/>
              </a:rPr>
              <a:t>Word Webs </a:t>
            </a:r>
            <a:endParaRPr lang="en-US"/>
          </a:p>
          <a:p>
            <a:r>
              <a:rPr lang="en-US" sz="2400" i="1" dirty="0">
                <a:solidFill>
                  <a:srgbClr val="262626"/>
                </a:solidFill>
              </a:rPr>
              <a:t>Write down as many words with the root word press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2AECB9-E8A1-482E-8FBB-F4B3317FCE06}"/>
              </a:ext>
            </a:extLst>
          </p:cNvPr>
          <p:cNvSpPr txBox="1"/>
          <p:nvPr/>
        </p:nvSpPr>
        <p:spPr>
          <a:xfrm>
            <a:off x="6319387" y="1991803"/>
            <a:ext cx="17367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262626"/>
                </a:solidFill>
                <a:latin typeface="Bembo"/>
              </a:rPr>
              <a:t>Im</a:t>
            </a:r>
            <a:r>
              <a:rPr lang="en-US" sz="2400" b="1" u="sng" dirty="0">
                <a:solidFill>
                  <a:srgbClr val="262626"/>
                </a:solidFill>
                <a:latin typeface="Bembo"/>
              </a:rPr>
              <a:t>press</a:t>
            </a:r>
            <a:endParaRPr lang="en-US" b="1" u="sng"/>
          </a:p>
        </p:txBody>
      </p:sp>
    </p:spTree>
    <p:extLst>
      <p:ext uri="{BB962C8B-B14F-4D97-AF65-F5344CB8AC3E}">
        <p14:creationId xmlns:p14="http://schemas.microsoft.com/office/powerpoint/2010/main" val="3529244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EB1B078B-B000-44F9-B571-4AF20E88C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76849"/>
            <a:ext cx="12192000" cy="3781151"/>
          </a:xfrm>
          <a:custGeom>
            <a:avLst/>
            <a:gdLst>
              <a:gd name="connsiteX0" fmla="*/ 12087372 w 12192000"/>
              <a:gd name="connsiteY0" fmla="*/ 0 h 3793674"/>
              <a:gd name="connsiteX1" fmla="*/ 12178353 w 12192000"/>
              <a:gd name="connsiteY1" fmla="*/ 12523 h 3793674"/>
              <a:gd name="connsiteX2" fmla="*/ 12192000 w 12192000"/>
              <a:gd name="connsiteY2" fmla="*/ 25195 h 3793674"/>
              <a:gd name="connsiteX3" fmla="*/ 12192000 w 12192000"/>
              <a:gd name="connsiteY3" fmla="*/ 3793674 h 3793674"/>
              <a:gd name="connsiteX4" fmla="*/ 0 w 12192000"/>
              <a:gd name="connsiteY4" fmla="*/ 3793674 h 3793674"/>
              <a:gd name="connsiteX5" fmla="*/ 0 w 12192000"/>
              <a:gd name="connsiteY5" fmla="*/ 3066065 h 3793674"/>
              <a:gd name="connsiteX6" fmla="*/ 8171 w 12192000"/>
              <a:gd name="connsiteY6" fmla="*/ 3063714 h 3793674"/>
              <a:gd name="connsiteX7" fmla="*/ 67297 w 12192000"/>
              <a:gd name="connsiteY7" fmla="*/ 3039008 h 3793674"/>
              <a:gd name="connsiteX8" fmla="*/ 156970 w 12192000"/>
              <a:gd name="connsiteY8" fmla="*/ 3078618 h 3793674"/>
              <a:gd name="connsiteX9" fmla="*/ 191925 w 12192000"/>
              <a:gd name="connsiteY9" fmla="*/ 3081672 h 3793674"/>
              <a:gd name="connsiteX10" fmla="*/ 260901 w 12192000"/>
              <a:gd name="connsiteY10" fmla="*/ 3123909 h 3793674"/>
              <a:gd name="connsiteX11" fmla="*/ 408315 w 12192000"/>
              <a:gd name="connsiteY11" fmla="*/ 2979941 h 3793674"/>
              <a:gd name="connsiteX12" fmla="*/ 658076 w 12192000"/>
              <a:gd name="connsiteY12" fmla="*/ 2943310 h 3793674"/>
              <a:gd name="connsiteX13" fmla="*/ 858103 w 12192000"/>
              <a:gd name="connsiteY13" fmla="*/ 2814464 h 3793674"/>
              <a:gd name="connsiteX14" fmla="*/ 994062 w 12192000"/>
              <a:gd name="connsiteY14" fmla="*/ 2797082 h 3793674"/>
              <a:gd name="connsiteX15" fmla="*/ 1047040 w 12192000"/>
              <a:gd name="connsiteY15" fmla="*/ 2839351 h 3793674"/>
              <a:gd name="connsiteX16" fmla="*/ 1377085 w 12192000"/>
              <a:gd name="connsiteY16" fmla="*/ 2747933 h 3793674"/>
              <a:gd name="connsiteX17" fmla="*/ 1465015 w 12192000"/>
              <a:gd name="connsiteY17" fmla="*/ 2747280 h 3793674"/>
              <a:gd name="connsiteX18" fmla="*/ 1535004 w 12192000"/>
              <a:gd name="connsiteY18" fmla="*/ 2700358 h 3793674"/>
              <a:gd name="connsiteX19" fmla="*/ 1679251 w 12192000"/>
              <a:gd name="connsiteY19" fmla="*/ 2724890 h 3793674"/>
              <a:gd name="connsiteX20" fmla="*/ 1865161 w 12192000"/>
              <a:gd name="connsiteY20" fmla="*/ 2675644 h 3793674"/>
              <a:gd name="connsiteX21" fmla="*/ 1977927 w 12192000"/>
              <a:gd name="connsiteY21" fmla="*/ 2654971 h 3793674"/>
              <a:gd name="connsiteX22" fmla="*/ 2023175 w 12192000"/>
              <a:gd name="connsiteY22" fmla="*/ 2660925 h 3793674"/>
              <a:gd name="connsiteX23" fmla="*/ 2040685 w 12192000"/>
              <a:gd name="connsiteY23" fmla="*/ 2665174 h 3793674"/>
              <a:gd name="connsiteX24" fmla="*/ 2057102 w 12192000"/>
              <a:gd name="connsiteY24" fmla="*/ 2658281 h 3793674"/>
              <a:gd name="connsiteX25" fmla="*/ 2052057 w 12192000"/>
              <a:gd name="connsiteY25" fmla="*/ 2630525 h 3793674"/>
              <a:gd name="connsiteX26" fmla="*/ 2052988 w 12192000"/>
              <a:gd name="connsiteY26" fmla="*/ 2629844 h 3793674"/>
              <a:gd name="connsiteX27" fmla="*/ 2075835 w 12192000"/>
              <a:gd name="connsiteY27" fmla="*/ 2637574 h 3793674"/>
              <a:gd name="connsiteX28" fmla="*/ 2105280 w 12192000"/>
              <a:gd name="connsiteY28" fmla="*/ 2634295 h 3793674"/>
              <a:gd name="connsiteX29" fmla="*/ 2271487 w 12192000"/>
              <a:gd name="connsiteY29" fmla="*/ 2572125 h 3793674"/>
              <a:gd name="connsiteX30" fmla="*/ 2450874 w 12192000"/>
              <a:gd name="connsiteY30" fmla="*/ 2553486 h 3793674"/>
              <a:gd name="connsiteX31" fmla="*/ 2507266 w 12192000"/>
              <a:gd name="connsiteY31" fmla="*/ 2524499 h 3793674"/>
              <a:gd name="connsiteX32" fmla="*/ 2641503 w 12192000"/>
              <a:gd name="connsiteY32" fmla="*/ 2438864 h 3793674"/>
              <a:gd name="connsiteX33" fmla="*/ 2817182 w 12192000"/>
              <a:gd name="connsiteY33" fmla="*/ 2278080 h 3793674"/>
              <a:gd name="connsiteX34" fmla="*/ 2957554 w 12192000"/>
              <a:gd name="connsiteY34" fmla="*/ 2193400 h 3793674"/>
              <a:gd name="connsiteX35" fmla="*/ 3003677 w 12192000"/>
              <a:gd name="connsiteY35" fmla="*/ 2167401 h 3793674"/>
              <a:gd name="connsiteX36" fmla="*/ 3046876 w 12192000"/>
              <a:gd name="connsiteY36" fmla="*/ 2093819 h 3793674"/>
              <a:gd name="connsiteX37" fmla="*/ 3303290 w 12192000"/>
              <a:gd name="connsiteY37" fmla="*/ 2007607 h 3793674"/>
              <a:gd name="connsiteX38" fmla="*/ 3395602 w 12192000"/>
              <a:gd name="connsiteY38" fmla="*/ 1906162 h 3793674"/>
              <a:gd name="connsiteX39" fmla="*/ 3430100 w 12192000"/>
              <a:gd name="connsiteY39" fmla="*/ 1879967 h 3793674"/>
              <a:gd name="connsiteX40" fmla="*/ 3437914 w 12192000"/>
              <a:gd name="connsiteY40" fmla="*/ 1882014 h 3793674"/>
              <a:gd name="connsiteX41" fmla="*/ 3438972 w 12192000"/>
              <a:gd name="connsiteY41" fmla="*/ 1883731 h 3793674"/>
              <a:gd name="connsiteX42" fmla="*/ 3547723 w 12192000"/>
              <a:gd name="connsiteY42" fmla="*/ 1843739 h 3793674"/>
              <a:gd name="connsiteX43" fmla="*/ 3572350 w 12192000"/>
              <a:gd name="connsiteY43" fmla="*/ 1838592 h 3793674"/>
              <a:gd name="connsiteX44" fmla="*/ 3575291 w 12192000"/>
              <a:gd name="connsiteY44" fmla="*/ 1839812 h 3793674"/>
              <a:gd name="connsiteX45" fmla="*/ 3595183 w 12192000"/>
              <a:gd name="connsiteY45" fmla="*/ 1828822 h 3793674"/>
              <a:gd name="connsiteX46" fmla="*/ 3611353 w 12192000"/>
              <a:gd name="connsiteY46" fmla="*/ 1811452 h 3793674"/>
              <a:gd name="connsiteX47" fmla="*/ 3825586 w 12192000"/>
              <a:gd name="connsiteY47" fmla="*/ 1811075 h 3793674"/>
              <a:gd name="connsiteX48" fmla="*/ 4166327 w 12192000"/>
              <a:gd name="connsiteY48" fmla="*/ 1759538 h 3793674"/>
              <a:gd name="connsiteX49" fmla="*/ 4437661 w 12192000"/>
              <a:gd name="connsiteY49" fmla="*/ 1675591 h 3793674"/>
              <a:gd name="connsiteX50" fmla="*/ 4510862 w 12192000"/>
              <a:gd name="connsiteY50" fmla="*/ 1678037 h 3793674"/>
              <a:gd name="connsiteX51" fmla="*/ 4573217 w 12192000"/>
              <a:gd name="connsiteY51" fmla="*/ 1646377 h 3793674"/>
              <a:gd name="connsiteX52" fmla="*/ 4605137 w 12192000"/>
              <a:gd name="connsiteY52" fmla="*/ 1656997 h 3793674"/>
              <a:gd name="connsiteX53" fmla="*/ 4623509 w 12192000"/>
              <a:gd name="connsiteY53" fmla="*/ 1656442 h 3793674"/>
              <a:gd name="connsiteX54" fmla="*/ 4629310 w 12192000"/>
              <a:gd name="connsiteY54" fmla="*/ 1666377 h 3793674"/>
              <a:gd name="connsiteX55" fmla="*/ 4657404 w 12192000"/>
              <a:gd name="connsiteY55" fmla="*/ 1672770 h 3793674"/>
              <a:gd name="connsiteX56" fmla="*/ 4691044 w 12192000"/>
              <a:gd name="connsiteY56" fmla="*/ 1668931 h 3793674"/>
              <a:gd name="connsiteX57" fmla="*/ 4850032 w 12192000"/>
              <a:gd name="connsiteY57" fmla="*/ 1639440 h 3793674"/>
              <a:gd name="connsiteX58" fmla="*/ 4945654 w 12192000"/>
              <a:gd name="connsiteY58" fmla="*/ 1628212 h 3793674"/>
              <a:gd name="connsiteX59" fmla="*/ 4982770 w 12192000"/>
              <a:gd name="connsiteY59" fmla="*/ 1634027 h 3793674"/>
              <a:gd name="connsiteX60" fmla="*/ 5034068 w 12192000"/>
              <a:gd name="connsiteY60" fmla="*/ 1635369 h 3793674"/>
              <a:gd name="connsiteX61" fmla="*/ 5157133 w 12192000"/>
              <a:gd name="connsiteY61" fmla="*/ 1621298 h 3793674"/>
              <a:gd name="connsiteX62" fmla="*/ 5331645 w 12192000"/>
              <a:gd name="connsiteY62" fmla="*/ 1602675 h 3793674"/>
              <a:gd name="connsiteX63" fmla="*/ 5339977 w 12192000"/>
              <a:gd name="connsiteY63" fmla="*/ 1609364 h 3793674"/>
              <a:gd name="connsiteX64" fmla="*/ 5400314 w 12192000"/>
              <a:gd name="connsiteY64" fmla="*/ 1600700 h 3793674"/>
              <a:gd name="connsiteX65" fmla="*/ 5607257 w 12192000"/>
              <a:gd name="connsiteY65" fmla="*/ 1518495 h 3793674"/>
              <a:gd name="connsiteX66" fmla="*/ 5725292 w 12192000"/>
              <a:gd name="connsiteY66" fmla="*/ 1502996 h 3793674"/>
              <a:gd name="connsiteX67" fmla="*/ 5767898 w 12192000"/>
              <a:gd name="connsiteY67" fmla="*/ 1505858 h 3793674"/>
              <a:gd name="connsiteX68" fmla="*/ 5839240 w 12192000"/>
              <a:gd name="connsiteY68" fmla="*/ 1510133 h 3793674"/>
              <a:gd name="connsiteX69" fmla="*/ 5905402 w 12192000"/>
              <a:gd name="connsiteY69" fmla="*/ 1527401 h 3793674"/>
              <a:gd name="connsiteX70" fmla="*/ 5964698 w 12192000"/>
              <a:gd name="connsiteY70" fmla="*/ 1501636 h 3793674"/>
              <a:gd name="connsiteX71" fmla="*/ 6017881 w 12192000"/>
              <a:gd name="connsiteY71" fmla="*/ 1491249 h 3793674"/>
              <a:gd name="connsiteX72" fmla="*/ 6023244 w 12192000"/>
              <a:gd name="connsiteY72" fmla="*/ 1498384 h 3793674"/>
              <a:gd name="connsiteX73" fmla="*/ 6030193 w 12192000"/>
              <a:gd name="connsiteY73" fmla="*/ 1497853 h 3793674"/>
              <a:gd name="connsiteX74" fmla="*/ 6032755 w 12192000"/>
              <a:gd name="connsiteY74" fmla="*/ 1489137 h 3793674"/>
              <a:gd name="connsiteX75" fmla="*/ 6114491 w 12192000"/>
              <a:gd name="connsiteY75" fmla="*/ 1447543 h 3793674"/>
              <a:gd name="connsiteX76" fmla="*/ 6228089 w 12192000"/>
              <a:gd name="connsiteY76" fmla="*/ 1404736 h 3793674"/>
              <a:gd name="connsiteX77" fmla="*/ 6266132 w 12192000"/>
              <a:gd name="connsiteY77" fmla="*/ 1408704 h 3793674"/>
              <a:gd name="connsiteX78" fmla="*/ 6266284 w 12192000"/>
              <a:gd name="connsiteY78" fmla="*/ 1408695 h 3793674"/>
              <a:gd name="connsiteX79" fmla="*/ 6267815 w 12192000"/>
              <a:gd name="connsiteY79" fmla="*/ 1413946 h 3793674"/>
              <a:gd name="connsiteX80" fmla="*/ 6277660 w 12192000"/>
              <a:gd name="connsiteY80" fmla="*/ 1413155 h 3793674"/>
              <a:gd name="connsiteX81" fmla="*/ 6290206 w 12192000"/>
              <a:gd name="connsiteY81" fmla="*/ 1407568 h 3793674"/>
              <a:gd name="connsiteX82" fmla="*/ 6318021 w 12192000"/>
              <a:gd name="connsiteY82" fmla="*/ 1413938 h 3793674"/>
              <a:gd name="connsiteX83" fmla="*/ 6319318 w 12192000"/>
              <a:gd name="connsiteY83" fmla="*/ 1414570 h 3793674"/>
              <a:gd name="connsiteX84" fmla="*/ 6391161 w 12192000"/>
              <a:gd name="connsiteY84" fmla="*/ 1451966 h 3793674"/>
              <a:gd name="connsiteX85" fmla="*/ 6458507 w 12192000"/>
              <a:gd name="connsiteY85" fmla="*/ 1519154 h 3793674"/>
              <a:gd name="connsiteX86" fmla="*/ 6567007 w 12192000"/>
              <a:gd name="connsiteY86" fmla="*/ 1556379 h 3793674"/>
              <a:gd name="connsiteX87" fmla="*/ 6607554 w 12192000"/>
              <a:gd name="connsiteY87" fmla="*/ 1566314 h 3793674"/>
              <a:gd name="connsiteX88" fmla="*/ 6731017 w 12192000"/>
              <a:gd name="connsiteY88" fmla="*/ 1583864 h 3793674"/>
              <a:gd name="connsiteX89" fmla="*/ 6734116 w 12192000"/>
              <a:gd name="connsiteY89" fmla="*/ 1580958 h 3793674"/>
              <a:gd name="connsiteX90" fmla="*/ 6918249 w 12192000"/>
              <a:gd name="connsiteY90" fmla="*/ 1481214 h 3793674"/>
              <a:gd name="connsiteX91" fmla="*/ 7067518 w 12192000"/>
              <a:gd name="connsiteY91" fmla="*/ 1434780 h 3793674"/>
              <a:gd name="connsiteX92" fmla="*/ 7124203 w 12192000"/>
              <a:gd name="connsiteY92" fmla="*/ 1429376 h 3793674"/>
              <a:gd name="connsiteX93" fmla="*/ 7218949 w 12192000"/>
              <a:gd name="connsiteY93" fmla="*/ 1419635 h 3793674"/>
              <a:gd name="connsiteX94" fmla="*/ 7298895 w 12192000"/>
              <a:gd name="connsiteY94" fmla="*/ 1439633 h 3793674"/>
              <a:gd name="connsiteX95" fmla="*/ 7374497 w 12192000"/>
              <a:gd name="connsiteY95" fmla="*/ 1420678 h 3793674"/>
              <a:gd name="connsiteX96" fmla="*/ 7380250 w 12192000"/>
              <a:gd name="connsiteY96" fmla="*/ 1380997 h 3793674"/>
              <a:gd name="connsiteX97" fmla="*/ 7464957 w 12192000"/>
              <a:gd name="connsiteY97" fmla="*/ 1372171 h 3793674"/>
              <a:gd name="connsiteX98" fmla="*/ 7594747 w 12192000"/>
              <a:gd name="connsiteY98" fmla="*/ 1362653 h 3793674"/>
              <a:gd name="connsiteX99" fmla="*/ 7666555 w 12192000"/>
              <a:gd name="connsiteY99" fmla="*/ 1348052 h 3793674"/>
              <a:gd name="connsiteX100" fmla="*/ 7866007 w 12192000"/>
              <a:gd name="connsiteY100" fmla="*/ 1318067 h 3793674"/>
              <a:gd name="connsiteX101" fmla="*/ 8068308 w 12192000"/>
              <a:gd name="connsiteY101" fmla="*/ 1295574 h 3793674"/>
              <a:gd name="connsiteX102" fmla="*/ 8202385 w 12192000"/>
              <a:gd name="connsiteY102" fmla="*/ 1324823 h 3793674"/>
              <a:gd name="connsiteX103" fmla="*/ 8367138 w 12192000"/>
              <a:gd name="connsiteY103" fmla="*/ 1301734 h 3793674"/>
              <a:gd name="connsiteX104" fmla="*/ 8396799 w 12192000"/>
              <a:gd name="connsiteY104" fmla="*/ 1304107 h 3793674"/>
              <a:gd name="connsiteX105" fmla="*/ 8431415 w 12192000"/>
              <a:gd name="connsiteY105" fmla="*/ 1287621 h 3793674"/>
              <a:gd name="connsiteX106" fmla="*/ 8569515 w 12192000"/>
              <a:gd name="connsiteY106" fmla="*/ 1219560 h 3793674"/>
              <a:gd name="connsiteX107" fmla="*/ 8672452 w 12192000"/>
              <a:gd name="connsiteY107" fmla="*/ 1148305 h 3793674"/>
              <a:gd name="connsiteX108" fmla="*/ 8824768 w 12192000"/>
              <a:gd name="connsiteY108" fmla="*/ 1133740 h 3793674"/>
              <a:gd name="connsiteX109" fmla="*/ 8909609 w 12192000"/>
              <a:gd name="connsiteY109" fmla="*/ 1100055 h 3793674"/>
              <a:gd name="connsiteX110" fmla="*/ 9036318 w 12192000"/>
              <a:gd name="connsiteY110" fmla="*/ 1007023 h 3793674"/>
              <a:gd name="connsiteX111" fmla="*/ 9230382 w 12192000"/>
              <a:gd name="connsiteY111" fmla="*/ 968177 h 3793674"/>
              <a:gd name="connsiteX112" fmla="*/ 9286437 w 12192000"/>
              <a:gd name="connsiteY112" fmla="*/ 1010381 h 3793674"/>
              <a:gd name="connsiteX113" fmla="*/ 9349089 w 12192000"/>
              <a:gd name="connsiteY113" fmla="*/ 1027707 h 3793674"/>
              <a:gd name="connsiteX114" fmla="*/ 9347314 w 12192000"/>
              <a:gd name="connsiteY114" fmla="*/ 946267 h 3793674"/>
              <a:gd name="connsiteX115" fmla="*/ 9492995 w 12192000"/>
              <a:gd name="connsiteY115" fmla="*/ 843272 h 3793674"/>
              <a:gd name="connsiteX116" fmla="*/ 9568501 w 12192000"/>
              <a:gd name="connsiteY116" fmla="*/ 800316 h 3793674"/>
              <a:gd name="connsiteX117" fmla="*/ 9691686 w 12192000"/>
              <a:gd name="connsiteY117" fmla="*/ 750611 h 3793674"/>
              <a:gd name="connsiteX118" fmla="*/ 9728219 w 12192000"/>
              <a:gd name="connsiteY118" fmla="*/ 732444 h 3793674"/>
              <a:gd name="connsiteX119" fmla="*/ 10080661 w 12192000"/>
              <a:gd name="connsiteY119" fmla="*/ 517946 h 3793674"/>
              <a:gd name="connsiteX120" fmla="*/ 10335073 w 12192000"/>
              <a:gd name="connsiteY120" fmla="*/ 536444 h 3793674"/>
              <a:gd name="connsiteX121" fmla="*/ 10593135 w 12192000"/>
              <a:gd name="connsiteY121" fmla="*/ 479950 h 3793674"/>
              <a:gd name="connsiteX122" fmla="*/ 10655931 w 12192000"/>
              <a:gd name="connsiteY122" fmla="*/ 414155 h 3793674"/>
              <a:gd name="connsiteX123" fmla="*/ 10695298 w 12192000"/>
              <a:gd name="connsiteY123" fmla="*/ 404284 h 3793674"/>
              <a:gd name="connsiteX124" fmla="*/ 10761489 w 12192000"/>
              <a:gd name="connsiteY124" fmla="*/ 392693 h 3793674"/>
              <a:gd name="connsiteX125" fmla="*/ 10853610 w 12192000"/>
              <a:gd name="connsiteY125" fmla="*/ 344972 h 3793674"/>
              <a:gd name="connsiteX126" fmla="*/ 11052930 w 12192000"/>
              <a:gd name="connsiteY126" fmla="*/ 293394 h 3793674"/>
              <a:gd name="connsiteX127" fmla="*/ 11359700 w 12192000"/>
              <a:gd name="connsiteY127" fmla="*/ 116377 h 3793674"/>
              <a:gd name="connsiteX128" fmla="*/ 11672425 w 12192000"/>
              <a:gd name="connsiteY128" fmla="*/ 43975 h 3793674"/>
              <a:gd name="connsiteX129" fmla="*/ 11778759 w 12192000"/>
              <a:gd name="connsiteY129" fmla="*/ 15112 h 3793674"/>
              <a:gd name="connsiteX130" fmla="*/ 11912086 w 12192000"/>
              <a:gd name="connsiteY130" fmla="*/ 57763 h 3793674"/>
              <a:gd name="connsiteX131" fmla="*/ 12087372 w 12192000"/>
              <a:gd name="connsiteY131" fmla="*/ 0 h 3793674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03854 h 3781151"/>
              <a:gd name="connsiteX128" fmla="*/ 11672425 w 12192000"/>
              <a:gd name="connsiteY128" fmla="*/ 31452 h 3781151"/>
              <a:gd name="connsiteX129" fmla="*/ 11778759 w 12192000"/>
              <a:gd name="connsiteY129" fmla="*/ 2589 h 3781151"/>
              <a:gd name="connsiteX130" fmla="*/ 11912086 w 12192000"/>
              <a:gd name="connsiteY130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03854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679251 w 12192000"/>
              <a:gd name="connsiteY17" fmla="*/ 2712367 h 3781151"/>
              <a:gd name="connsiteX18" fmla="*/ 1865161 w 12192000"/>
              <a:gd name="connsiteY18" fmla="*/ 2663121 h 3781151"/>
              <a:gd name="connsiteX19" fmla="*/ 1977927 w 12192000"/>
              <a:gd name="connsiteY19" fmla="*/ 2642448 h 3781151"/>
              <a:gd name="connsiteX20" fmla="*/ 2023175 w 12192000"/>
              <a:gd name="connsiteY20" fmla="*/ 2648402 h 3781151"/>
              <a:gd name="connsiteX21" fmla="*/ 2040685 w 12192000"/>
              <a:gd name="connsiteY21" fmla="*/ 2652651 h 3781151"/>
              <a:gd name="connsiteX22" fmla="*/ 2057102 w 12192000"/>
              <a:gd name="connsiteY22" fmla="*/ 2645758 h 3781151"/>
              <a:gd name="connsiteX23" fmla="*/ 2052057 w 12192000"/>
              <a:gd name="connsiteY23" fmla="*/ 2618002 h 3781151"/>
              <a:gd name="connsiteX24" fmla="*/ 2052988 w 12192000"/>
              <a:gd name="connsiteY24" fmla="*/ 2617321 h 3781151"/>
              <a:gd name="connsiteX25" fmla="*/ 2075835 w 12192000"/>
              <a:gd name="connsiteY25" fmla="*/ 2625051 h 3781151"/>
              <a:gd name="connsiteX26" fmla="*/ 2105280 w 12192000"/>
              <a:gd name="connsiteY26" fmla="*/ 2621772 h 3781151"/>
              <a:gd name="connsiteX27" fmla="*/ 2271487 w 12192000"/>
              <a:gd name="connsiteY27" fmla="*/ 2559602 h 3781151"/>
              <a:gd name="connsiteX28" fmla="*/ 2450874 w 12192000"/>
              <a:gd name="connsiteY28" fmla="*/ 2540963 h 3781151"/>
              <a:gd name="connsiteX29" fmla="*/ 2507266 w 12192000"/>
              <a:gd name="connsiteY29" fmla="*/ 2511976 h 3781151"/>
              <a:gd name="connsiteX30" fmla="*/ 2641503 w 12192000"/>
              <a:gd name="connsiteY30" fmla="*/ 2426341 h 3781151"/>
              <a:gd name="connsiteX31" fmla="*/ 2817182 w 12192000"/>
              <a:gd name="connsiteY31" fmla="*/ 2265557 h 3781151"/>
              <a:gd name="connsiteX32" fmla="*/ 2957554 w 12192000"/>
              <a:gd name="connsiteY32" fmla="*/ 2180877 h 3781151"/>
              <a:gd name="connsiteX33" fmla="*/ 3003677 w 12192000"/>
              <a:gd name="connsiteY33" fmla="*/ 2154878 h 3781151"/>
              <a:gd name="connsiteX34" fmla="*/ 3046876 w 12192000"/>
              <a:gd name="connsiteY34" fmla="*/ 2081296 h 3781151"/>
              <a:gd name="connsiteX35" fmla="*/ 3303290 w 12192000"/>
              <a:gd name="connsiteY35" fmla="*/ 1995084 h 3781151"/>
              <a:gd name="connsiteX36" fmla="*/ 3395602 w 12192000"/>
              <a:gd name="connsiteY36" fmla="*/ 1893639 h 3781151"/>
              <a:gd name="connsiteX37" fmla="*/ 3430100 w 12192000"/>
              <a:gd name="connsiteY37" fmla="*/ 1867444 h 3781151"/>
              <a:gd name="connsiteX38" fmla="*/ 3437914 w 12192000"/>
              <a:gd name="connsiteY38" fmla="*/ 1869491 h 3781151"/>
              <a:gd name="connsiteX39" fmla="*/ 3438972 w 12192000"/>
              <a:gd name="connsiteY39" fmla="*/ 1871208 h 3781151"/>
              <a:gd name="connsiteX40" fmla="*/ 3547723 w 12192000"/>
              <a:gd name="connsiteY40" fmla="*/ 1831216 h 3781151"/>
              <a:gd name="connsiteX41" fmla="*/ 3572350 w 12192000"/>
              <a:gd name="connsiteY41" fmla="*/ 1826069 h 3781151"/>
              <a:gd name="connsiteX42" fmla="*/ 3575291 w 12192000"/>
              <a:gd name="connsiteY42" fmla="*/ 1827289 h 3781151"/>
              <a:gd name="connsiteX43" fmla="*/ 3595183 w 12192000"/>
              <a:gd name="connsiteY43" fmla="*/ 1816299 h 3781151"/>
              <a:gd name="connsiteX44" fmla="*/ 3611353 w 12192000"/>
              <a:gd name="connsiteY44" fmla="*/ 1798929 h 3781151"/>
              <a:gd name="connsiteX45" fmla="*/ 3825586 w 12192000"/>
              <a:gd name="connsiteY45" fmla="*/ 1798552 h 3781151"/>
              <a:gd name="connsiteX46" fmla="*/ 4166327 w 12192000"/>
              <a:gd name="connsiteY46" fmla="*/ 1747015 h 3781151"/>
              <a:gd name="connsiteX47" fmla="*/ 4437661 w 12192000"/>
              <a:gd name="connsiteY47" fmla="*/ 1663068 h 3781151"/>
              <a:gd name="connsiteX48" fmla="*/ 4510862 w 12192000"/>
              <a:gd name="connsiteY48" fmla="*/ 1665514 h 3781151"/>
              <a:gd name="connsiteX49" fmla="*/ 4573217 w 12192000"/>
              <a:gd name="connsiteY49" fmla="*/ 1633854 h 3781151"/>
              <a:gd name="connsiteX50" fmla="*/ 4605137 w 12192000"/>
              <a:gd name="connsiteY50" fmla="*/ 1644474 h 3781151"/>
              <a:gd name="connsiteX51" fmla="*/ 4623509 w 12192000"/>
              <a:gd name="connsiteY51" fmla="*/ 1643919 h 3781151"/>
              <a:gd name="connsiteX52" fmla="*/ 4629310 w 12192000"/>
              <a:gd name="connsiteY52" fmla="*/ 1653854 h 3781151"/>
              <a:gd name="connsiteX53" fmla="*/ 4657404 w 12192000"/>
              <a:gd name="connsiteY53" fmla="*/ 1660247 h 3781151"/>
              <a:gd name="connsiteX54" fmla="*/ 4691044 w 12192000"/>
              <a:gd name="connsiteY54" fmla="*/ 1656408 h 3781151"/>
              <a:gd name="connsiteX55" fmla="*/ 4850032 w 12192000"/>
              <a:gd name="connsiteY55" fmla="*/ 1626917 h 3781151"/>
              <a:gd name="connsiteX56" fmla="*/ 4945654 w 12192000"/>
              <a:gd name="connsiteY56" fmla="*/ 1615689 h 3781151"/>
              <a:gd name="connsiteX57" fmla="*/ 4982770 w 12192000"/>
              <a:gd name="connsiteY57" fmla="*/ 1621504 h 3781151"/>
              <a:gd name="connsiteX58" fmla="*/ 5034068 w 12192000"/>
              <a:gd name="connsiteY58" fmla="*/ 1622846 h 3781151"/>
              <a:gd name="connsiteX59" fmla="*/ 5157133 w 12192000"/>
              <a:gd name="connsiteY59" fmla="*/ 1608775 h 3781151"/>
              <a:gd name="connsiteX60" fmla="*/ 5331645 w 12192000"/>
              <a:gd name="connsiteY60" fmla="*/ 1590152 h 3781151"/>
              <a:gd name="connsiteX61" fmla="*/ 5339977 w 12192000"/>
              <a:gd name="connsiteY61" fmla="*/ 1596841 h 3781151"/>
              <a:gd name="connsiteX62" fmla="*/ 5400314 w 12192000"/>
              <a:gd name="connsiteY62" fmla="*/ 1588177 h 3781151"/>
              <a:gd name="connsiteX63" fmla="*/ 5607257 w 12192000"/>
              <a:gd name="connsiteY63" fmla="*/ 1505972 h 3781151"/>
              <a:gd name="connsiteX64" fmla="*/ 5725292 w 12192000"/>
              <a:gd name="connsiteY64" fmla="*/ 1490473 h 3781151"/>
              <a:gd name="connsiteX65" fmla="*/ 5767898 w 12192000"/>
              <a:gd name="connsiteY65" fmla="*/ 1493335 h 3781151"/>
              <a:gd name="connsiteX66" fmla="*/ 5839240 w 12192000"/>
              <a:gd name="connsiteY66" fmla="*/ 1497610 h 3781151"/>
              <a:gd name="connsiteX67" fmla="*/ 5905402 w 12192000"/>
              <a:gd name="connsiteY67" fmla="*/ 1514878 h 3781151"/>
              <a:gd name="connsiteX68" fmla="*/ 5964698 w 12192000"/>
              <a:gd name="connsiteY68" fmla="*/ 1489113 h 3781151"/>
              <a:gd name="connsiteX69" fmla="*/ 6017881 w 12192000"/>
              <a:gd name="connsiteY69" fmla="*/ 1478726 h 3781151"/>
              <a:gd name="connsiteX70" fmla="*/ 6023244 w 12192000"/>
              <a:gd name="connsiteY70" fmla="*/ 1485861 h 3781151"/>
              <a:gd name="connsiteX71" fmla="*/ 6030193 w 12192000"/>
              <a:gd name="connsiteY71" fmla="*/ 1485330 h 3781151"/>
              <a:gd name="connsiteX72" fmla="*/ 6032755 w 12192000"/>
              <a:gd name="connsiteY72" fmla="*/ 1476614 h 3781151"/>
              <a:gd name="connsiteX73" fmla="*/ 6114491 w 12192000"/>
              <a:gd name="connsiteY73" fmla="*/ 1435020 h 3781151"/>
              <a:gd name="connsiteX74" fmla="*/ 6228089 w 12192000"/>
              <a:gd name="connsiteY74" fmla="*/ 1392213 h 3781151"/>
              <a:gd name="connsiteX75" fmla="*/ 6266132 w 12192000"/>
              <a:gd name="connsiteY75" fmla="*/ 1396181 h 3781151"/>
              <a:gd name="connsiteX76" fmla="*/ 6266284 w 12192000"/>
              <a:gd name="connsiteY76" fmla="*/ 1396172 h 3781151"/>
              <a:gd name="connsiteX77" fmla="*/ 6267815 w 12192000"/>
              <a:gd name="connsiteY77" fmla="*/ 1401423 h 3781151"/>
              <a:gd name="connsiteX78" fmla="*/ 6277660 w 12192000"/>
              <a:gd name="connsiteY78" fmla="*/ 1400632 h 3781151"/>
              <a:gd name="connsiteX79" fmla="*/ 6290206 w 12192000"/>
              <a:gd name="connsiteY79" fmla="*/ 1395045 h 3781151"/>
              <a:gd name="connsiteX80" fmla="*/ 6318021 w 12192000"/>
              <a:gd name="connsiteY80" fmla="*/ 1401415 h 3781151"/>
              <a:gd name="connsiteX81" fmla="*/ 6319318 w 12192000"/>
              <a:gd name="connsiteY81" fmla="*/ 1402047 h 3781151"/>
              <a:gd name="connsiteX82" fmla="*/ 6391161 w 12192000"/>
              <a:gd name="connsiteY82" fmla="*/ 1439443 h 3781151"/>
              <a:gd name="connsiteX83" fmla="*/ 6458507 w 12192000"/>
              <a:gd name="connsiteY83" fmla="*/ 1506631 h 3781151"/>
              <a:gd name="connsiteX84" fmla="*/ 6567007 w 12192000"/>
              <a:gd name="connsiteY84" fmla="*/ 1543856 h 3781151"/>
              <a:gd name="connsiteX85" fmla="*/ 6607554 w 12192000"/>
              <a:gd name="connsiteY85" fmla="*/ 1553791 h 3781151"/>
              <a:gd name="connsiteX86" fmla="*/ 6731017 w 12192000"/>
              <a:gd name="connsiteY86" fmla="*/ 1571341 h 3781151"/>
              <a:gd name="connsiteX87" fmla="*/ 6734116 w 12192000"/>
              <a:gd name="connsiteY87" fmla="*/ 1568435 h 3781151"/>
              <a:gd name="connsiteX88" fmla="*/ 6918249 w 12192000"/>
              <a:gd name="connsiteY88" fmla="*/ 1468691 h 3781151"/>
              <a:gd name="connsiteX89" fmla="*/ 7067518 w 12192000"/>
              <a:gd name="connsiteY89" fmla="*/ 1422257 h 3781151"/>
              <a:gd name="connsiteX90" fmla="*/ 7124203 w 12192000"/>
              <a:gd name="connsiteY90" fmla="*/ 1416853 h 3781151"/>
              <a:gd name="connsiteX91" fmla="*/ 7218949 w 12192000"/>
              <a:gd name="connsiteY91" fmla="*/ 1407112 h 3781151"/>
              <a:gd name="connsiteX92" fmla="*/ 7298895 w 12192000"/>
              <a:gd name="connsiteY92" fmla="*/ 1427110 h 3781151"/>
              <a:gd name="connsiteX93" fmla="*/ 7374497 w 12192000"/>
              <a:gd name="connsiteY93" fmla="*/ 1408155 h 3781151"/>
              <a:gd name="connsiteX94" fmla="*/ 7380250 w 12192000"/>
              <a:gd name="connsiteY94" fmla="*/ 1368474 h 3781151"/>
              <a:gd name="connsiteX95" fmla="*/ 7464957 w 12192000"/>
              <a:gd name="connsiteY95" fmla="*/ 1359648 h 3781151"/>
              <a:gd name="connsiteX96" fmla="*/ 7594747 w 12192000"/>
              <a:gd name="connsiteY96" fmla="*/ 1350130 h 3781151"/>
              <a:gd name="connsiteX97" fmla="*/ 7666555 w 12192000"/>
              <a:gd name="connsiteY97" fmla="*/ 1335529 h 3781151"/>
              <a:gd name="connsiteX98" fmla="*/ 7866007 w 12192000"/>
              <a:gd name="connsiteY98" fmla="*/ 1305544 h 3781151"/>
              <a:gd name="connsiteX99" fmla="*/ 8068308 w 12192000"/>
              <a:gd name="connsiteY99" fmla="*/ 1283051 h 3781151"/>
              <a:gd name="connsiteX100" fmla="*/ 8202385 w 12192000"/>
              <a:gd name="connsiteY100" fmla="*/ 1312300 h 3781151"/>
              <a:gd name="connsiteX101" fmla="*/ 8367138 w 12192000"/>
              <a:gd name="connsiteY101" fmla="*/ 1289211 h 3781151"/>
              <a:gd name="connsiteX102" fmla="*/ 8396799 w 12192000"/>
              <a:gd name="connsiteY102" fmla="*/ 1291584 h 3781151"/>
              <a:gd name="connsiteX103" fmla="*/ 8431415 w 12192000"/>
              <a:gd name="connsiteY103" fmla="*/ 1275098 h 3781151"/>
              <a:gd name="connsiteX104" fmla="*/ 8569515 w 12192000"/>
              <a:gd name="connsiteY104" fmla="*/ 1207037 h 3781151"/>
              <a:gd name="connsiteX105" fmla="*/ 8672452 w 12192000"/>
              <a:gd name="connsiteY105" fmla="*/ 1135782 h 3781151"/>
              <a:gd name="connsiteX106" fmla="*/ 8824768 w 12192000"/>
              <a:gd name="connsiteY106" fmla="*/ 1121217 h 3781151"/>
              <a:gd name="connsiteX107" fmla="*/ 8909609 w 12192000"/>
              <a:gd name="connsiteY107" fmla="*/ 1087532 h 3781151"/>
              <a:gd name="connsiteX108" fmla="*/ 9036318 w 12192000"/>
              <a:gd name="connsiteY108" fmla="*/ 994500 h 3781151"/>
              <a:gd name="connsiteX109" fmla="*/ 9230382 w 12192000"/>
              <a:gd name="connsiteY109" fmla="*/ 955654 h 3781151"/>
              <a:gd name="connsiteX110" fmla="*/ 9286437 w 12192000"/>
              <a:gd name="connsiteY110" fmla="*/ 997858 h 3781151"/>
              <a:gd name="connsiteX111" fmla="*/ 9349089 w 12192000"/>
              <a:gd name="connsiteY111" fmla="*/ 1015184 h 3781151"/>
              <a:gd name="connsiteX112" fmla="*/ 9347314 w 12192000"/>
              <a:gd name="connsiteY112" fmla="*/ 933744 h 3781151"/>
              <a:gd name="connsiteX113" fmla="*/ 9492995 w 12192000"/>
              <a:gd name="connsiteY113" fmla="*/ 830749 h 3781151"/>
              <a:gd name="connsiteX114" fmla="*/ 9568501 w 12192000"/>
              <a:gd name="connsiteY114" fmla="*/ 787793 h 3781151"/>
              <a:gd name="connsiteX115" fmla="*/ 9691686 w 12192000"/>
              <a:gd name="connsiteY115" fmla="*/ 738088 h 3781151"/>
              <a:gd name="connsiteX116" fmla="*/ 9728219 w 12192000"/>
              <a:gd name="connsiteY116" fmla="*/ 719921 h 3781151"/>
              <a:gd name="connsiteX117" fmla="*/ 10080661 w 12192000"/>
              <a:gd name="connsiteY117" fmla="*/ 505423 h 3781151"/>
              <a:gd name="connsiteX118" fmla="*/ 10335073 w 12192000"/>
              <a:gd name="connsiteY118" fmla="*/ 523921 h 3781151"/>
              <a:gd name="connsiteX119" fmla="*/ 10593135 w 12192000"/>
              <a:gd name="connsiteY119" fmla="*/ 467427 h 3781151"/>
              <a:gd name="connsiteX120" fmla="*/ 10655931 w 12192000"/>
              <a:gd name="connsiteY120" fmla="*/ 401632 h 3781151"/>
              <a:gd name="connsiteX121" fmla="*/ 10695298 w 12192000"/>
              <a:gd name="connsiteY121" fmla="*/ 391761 h 3781151"/>
              <a:gd name="connsiteX122" fmla="*/ 10761489 w 12192000"/>
              <a:gd name="connsiteY122" fmla="*/ 380170 h 3781151"/>
              <a:gd name="connsiteX123" fmla="*/ 10853610 w 12192000"/>
              <a:gd name="connsiteY123" fmla="*/ 332449 h 3781151"/>
              <a:gd name="connsiteX124" fmla="*/ 11052930 w 12192000"/>
              <a:gd name="connsiteY124" fmla="*/ 280871 h 3781151"/>
              <a:gd name="connsiteX125" fmla="*/ 11359700 w 12192000"/>
              <a:gd name="connsiteY125" fmla="*/ 158445 h 3781151"/>
              <a:gd name="connsiteX126" fmla="*/ 11672425 w 12192000"/>
              <a:gd name="connsiteY126" fmla="*/ 31452 h 3781151"/>
              <a:gd name="connsiteX127" fmla="*/ 11912086 w 12192000"/>
              <a:gd name="connsiteY127" fmla="*/ 45240 h 378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2192000" h="3781151">
                <a:moveTo>
                  <a:pt x="11912086" y="45240"/>
                </a:moveTo>
                <a:cubicBezTo>
                  <a:pt x="11978685" y="44809"/>
                  <a:pt x="12131701" y="5428"/>
                  <a:pt x="12178353" y="0"/>
                </a:cubicBezTo>
                <a:lnTo>
                  <a:pt x="12192000" y="12672"/>
                </a:lnTo>
                <a:lnTo>
                  <a:pt x="12192000" y="3781151"/>
                </a:lnTo>
                <a:lnTo>
                  <a:pt x="0" y="3781151"/>
                </a:lnTo>
                <a:lnTo>
                  <a:pt x="0" y="3053542"/>
                </a:lnTo>
                <a:lnTo>
                  <a:pt x="8171" y="3051191"/>
                </a:lnTo>
                <a:cubicBezTo>
                  <a:pt x="28756" y="3043875"/>
                  <a:pt x="48583" y="3035495"/>
                  <a:pt x="67297" y="3026485"/>
                </a:cubicBezTo>
                <a:cubicBezTo>
                  <a:pt x="89015" y="3055804"/>
                  <a:pt x="155058" y="3003158"/>
                  <a:pt x="156970" y="3066095"/>
                </a:cubicBezTo>
                <a:cubicBezTo>
                  <a:pt x="182504" y="3055761"/>
                  <a:pt x="194363" y="3027142"/>
                  <a:pt x="191925" y="3069149"/>
                </a:cubicBezTo>
                <a:cubicBezTo>
                  <a:pt x="226275" y="3060156"/>
                  <a:pt x="217518" y="3125136"/>
                  <a:pt x="260901" y="3111386"/>
                </a:cubicBezTo>
                <a:cubicBezTo>
                  <a:pt x="237722" y="3013204"/>
                  <a:pt x="375117" y="3046101"/>
                  <a:pt x="408315" y="2967418"/>
                </a:cubicBezTo>
                <a:cubicBezTo>
                  <a:pt x="497601" y="2998081"/>
                  <a:pt x="567973" y="2940149"/>
                  <a:pt x="658076" y="2930787"/>
                </a:cubicBezTo>
                <a:cubicBezTo>
                  <a:pt x="708095" y="2995959"/>
                  <a:pt x="785916" y="2931372"/>
                  <a:pt x="851279" y="2924771"/>
                </a:cubicBezTo>
                <a:cubicBezTo>
                  <a:pt x="916106" y="2907445"/>
                  <a:pt x="960543" y="2837916"/>
                  <a:pt x="1047040" y="2826828"/>
                </a:cubicBezTo>
                <a:cubicBezTo>
                  <a:pt x="1130754" y="2752596"/>
                  <a:pt x="1276437" y="2781431"/>
                  <a:pt x="1377085" y="2735410"/>
                </a:cubicBezTo>
                <a:cubicBezTo>
                  <a:pt x="1444016" y="2785754"/>
                  <a:pt x="1403964" y="2734873"/>
                  <a:pt x="1465015" y="2734757"/>
                </a:cubicBezTo>
                <a:cubicBezTo>
                  <a:pt x="1515376" y="2730917"/>
                  <a:pt x="1612560" y="2724306"/>
                  <a:pt x="1679251" y="2712367"/>
                </a:cubicBezTo>
                <a:cubicBezTo>
                  <a:pt x="1721132" y="2669280"/>
                  <a:pt x="1814171" y="2719581"/>
                  <a:pt x="1865161" y="2663121"/>
                </a:cubicBezTo>
                <a:cubicBezTo>
                  <a:pt x="1885508" y="2647236"/>
                  <a:pt x="1958240" y="2627918"/>
                  <a:pt x="1977927" y="2642448"/>
                </a:cubicBezTo>
                <a:cubicBezTo>
                  <a:pt x="1994313" y="2642169"/>
                  <a:pt x="2009788" y="2630665"/>
                  <a:pt x="2023175" y="2648402"/>
                </a:cubicBezTo>
                <a:cubicBezTo>
                  <a:pt x="2027984" y="2653519"/>
                  <a:pt x="2034136" y="2654134"/>
                  <a:pt x="2040685" y="2652651"/>
                </a:cubicBezTo>
                <a:lnTo>
                  <a:pt x="2057102" y="2645758"/>
                </a:lnTo>
                <a:lnTo>
                  <a:pt x="2052057" y="2618002"/>
                </a:lnTo>
                <a:lnTo>
                  <a:pt x="2052988" y="2617321"/>
                </a:lnTo>
                <a:cubicBezTo>
                  <a:pt x="2058901" y="2612479"/>
                  <a:pt x="2065203" y="2609553"/>
                  <a:pt x="2075835" y="2625051"/>
                </a:cubicBezTo>
                <a:cubicBezTo>
                  <a:pt x="2086915" y="2617266"/>
                  <a:pt x="2090174" y="2605518"/>
                  <a:pt x="2105280" y="2621772"/>
                </a:cubicBezTo>
                <a:cubicBezTo>
                  <a:pt x="2137889" y="2610864"/>
                  <a:pt x="2228682" y="2579548"/>
                  <a:pt x="2271487" y="2559602"/>
                </a:cubicBezTo>
                <a:cubicBezTo>
                  <a:pt x="2329085" y="2546134"/>
                  <a:pt x="2359908" y="2564442"/>
                  <a:pt x="2450874" y="2540963"/>
                </a:cubicBezTo>
                <a:cubicBezTo>
                  <a:pt x="2458291" y="2494924"/>
                  <a:pt x="2488302" y="2535186"/>
                  <a:pt x="2507266" y="2511976"/>
                </a:cubicBezTo>
                <a:cubicBezTo>
                  <a:pt x="2558011" y="2487992"/>
                  <a:pt x="2594040" y="2465160"/>
                  <a:pt x="2641503" y="2426341"/>
                </a:cubicBezTo>
                <a:cubicBezTo>
                  <a:pt x="2651261" y="2338141"/>
                  <a:pt x="2773097" y="2356570"/>
                  <a:pt x="2817182" y="2265557"/>
                </a:cubicBezTo>
                <a:cubicBezTo>
                  <a:pt x="2871451" y="2222306"/>
                  <a:pt x="2898877" y="2247383"/>
                  <a:pt x="2957554" y="2180877"/>
                </a:cubicBezTo>
                <a:cubicBezTo>
                  <a:pt x="2981173" y="2203103"/>
                  <a:pt x="2991267" y="2163934"/>
                  <a:pt x="3003677" y="2154878"/>
                </a:cubicBezTo>
                <a:cubicBezTo>
                  <a:pt x="3016971" y="2140621"/>
                  <a:pt x="3016351" y="2103128"/>
                  <a:pt x="3046876" y="2081296"/>
                </a:cubicBezTo>
                <a:cubicBezTo>
                  <a:pt x="3097864" y="2049348"/>
                  <a:pt x="3203688" y="2064646"/>
                  <a:pt x="3303290" y="1995084"/>
                </a:cubicBezTo>
                <a:cubicBezTo>
                  <a:pt x="3332789" y="1977297"/>
                  <a:pt x="3365695" y="1919146"/>
                  <a:pt x="3395602" y="1893639"/>
                </a:cubicBezTo>
                <a:lnTo>
                  <a:pt x="3430100" y="1867444"/>
                </a:lnTo>
                <a:lnTo>
                  <a:pt x="3437914" y="1869491"/>
                </a:lnTo>
                <a:lnTo>
                  <a:pt x="3438972" y="1871208"/>
                </a:lnTo>
                <a:lnTo>
                  <a:pt x="3547723" y="1831216"/>
                </a:lnTo>
                <a:cubicBezTo>
                  <a:pt x="3552630" y="1827126"/>
                  <a:pt x="3559871" y="1824701"/>
                  <a:pt x="3572350" y="1826069"/>
                </a:cubicBezTo>
                <a:lnTo>
                  <a:pt x="3575291" y="1827289"/>
                </a:lnTo>
                <a:lnTo>
                  <a:pt x="3595183" y="1816299"/>
                </a:lnTo>
                <a:cubicBezTo>
                  <a:pt x="3601515" y="1811585"/>
                  <a:pt x="3607034" y="1805917"/>
                  <a:pt x="3611353" y="1798929"/>
                </a:cubicBezTo>
                <a:cubicBezTo>
                  <a:pt x="3682924" y="1824101"/>
                  <a:pt x="3749808" y="1802343"/>
                  <a:pt x="3825586" y="1798552"/>
                </a:cubicBezTo>
                <a:cubicBezTo>
                  <a:pt x="3916204" y="1785116"/>
                  <a:pt x="4063775" y="1766619"/>
                  <a:pt x="4166327" y="1747015"/>
                </a:cubicBezTo>
                <a:cubicBezTo>
                  <a:pt x="4242504" y="1696035"/>
                  <a:pt x="4349880" y="1693056"/>
                  <a:pt x="4437661" y="1663068"/>
                </a:cubicBezTo>
                <a:cubicBezTo>
                  <a:pt x="4488900" y="1701750"/>
                  <a:pt x="4460066" y="1663570"/>
                  <a:pt x="4510862" y="1665514"/>
                </a:cubicBezTo>
                <a:cubicBezTo>
                  <a:pt x="4494570" y="1625937"/>
                  <a:pt x="4573332" y="1680866"/>
                  <a:pt x="4573217" y="1633854"/>
                </a:cubicBezTo>
                <a:lnTo>
                  <a:pt x="4605137" y="1644474"/>
                </a:lnTo>
                <a:lnTo>
                  <a:pt x="4623509" y="1643919"/>
                </a:lnTo>
                <a:lnTo>
                  <a:pt x="4629310" y="1653854"/>
                </a:lnTo>
                <a:lnTo>
                  <a:pt x="4657404" y="1660247"/>
                </a:lnTo>
                <a:cubicBezTo>
                  <a:pt x="4667829" y="1661084"/>
                  <a:pt x="4678935" y="1660158"/>
                  <a:pt x="4691044" y="1656408"/>
                </a:cubicBezTo>
                <a:cubicBezTo>
                  <a:pt x="4729679" y="1626597"/>
                  <a:pt x="4802640" y="1666115"/>
                  <a:pt x="4850032" y="1626917"/>
                </a:cubicBezTo>
                <a:cubicBezTo>
                  <a:pt x="4868357" y="1616087"/>
                  <a:pt x="4930559" y="1604512"/>
                  <a:pt x="4945654" y="1615689"/>
                </a:cubicBezTo>
                <a:cubicBezTo>
                  <a:pt x="4959310" y="1616030"/>
                  <a:pt x="4973195" y="1608214"/>
                  <a:pt x="4982770" y="1621504"/>
                </a:cubicBezTo>
                <a:cubicBezTo>
                  <a:pt x="4996971" y="1636961"/>
                  <a:pt x="5035380" y="1600988"/>
                  <a:pt x="5034068" y="1622846"/>
                </a:cubicBezTo>
                <a:cubicBezTo>
                  <a:pt x="5061512" y="1597974"/>
                  <a:pt x="5127967" y="1605147"/>
                  <a:pt x="5157133" y="1608775"/>
                </a:cubicBezTo>
                <a:cubicBezTo>
                  <a:pt x="5206729" y="1603324"/>
                  <a:pt x="5295851" y="1596182"/>
                  <a:pt x="5331645" y="1590152"/>
                </a:cubicBezTo>
                <a:cubicBezTo>
                  <a:pt x="5333984" y="1592710"/>
                  <a:pt x="5336792" y="1594964"/>
                  <a:pt x="5339977" y="1596841"/>
                </a:cubicBezTo>
                <a:cubicBezTo>
                  <a:pt x="5358481" y="1607745"/>
                  <a:pt x="5385498" y="1603866"/>
                  <a:pt x="5400314" y="1588177"/>
                </a:cubicBezTo>
                <a:cubicBezTo>
                  <a:pt x="5472382" y="1534711"/>
                  <a:pt x="5542525" y="1525044"/>
                  <a:pt x="5607257" y="1505972"/>
                </a:cubicBezTo>
                <a:cubicBezTo>
                  <a:pt x="5680984" y="1489008"/>
                  <a:pt x="5636802" y="1544517"/>
                  <a:pt x="5725292" y="1490473"/>
                </a:cubicBezTo>
                <a:cubicBezTo>
                  <a:pt x="5737022" y="1505421"/>
                  <a:pt x="5748880" y="1504359"/>
                  <a:pt x="5767898" y="1493335"/>
                </a:cubicBezTo>
                <a:cubicBezTo>
                  <a:pt x="5803852" y="1486328"/>
                  <a:pt x="5805362" y="1528317"/>
                  <a:pt x="5839240" y="1497610"/>
                </a:cubicBezTo>
                <a:lnTo>
                  <a:pt x="5905402" y="1514878"/>
                </a:lnTo>
                <a:cubicBezTo>
                  <a:pt x="5901291" y="1508724"/>
                  <a:pt x="5950204" y="1492204"/>
                  <a:pt x="5964698" y="1489113"/>
                </a:cubicBezTo>
                <a:cubicBezTo>
                  <a:pt x="5995812" y="1486079"/>
                  <a:pt x="5996433" y="1454360"/>
                  <a:pt x="6017881" y="1478726"/>
                </a:cubicBezTo>
                <a:lnTo>
                  <a:pt x="6023244" y="1485861"/>
                </a:lnTo>
                <a:lnTo>
                  <a:pt x="6030193" y="1485330"/>
                </a:lnTo>
                <a:cubicBezTo>
                  <a:pt x="6033618" y="1484104"/>
                  <a:pt x="6034983" y="1481614"/>
                  <a:pt x="6032755" y="1476614"/>
                </a:cubicBezTo>
                <a:cubicBezTo>
                  <a:pt x="6067194" y="1490239"/>
                  <a:pt x="6088466" y="1448679"/>
                  <a:pt x="6114491" y="1435020"/>
                </a:cubicBezTo>
                <a:cubicBezTo>
                  <a:pt x="6142064" y="1449615"/>
                  <a:pt x="6169479" y="1406568"/>
                  <a:pt x="6228089" y="1392213"/>
                </a:cubicBezTo>
                <a:cubicBezTo>
                  <a:pt x="6243312" y="1400769"/>
                  <a:pt x="6253169" y="1398278"/>
                  <a:pt x="6266132" y="1396181"/>
                </a:cubicBezTo>
                <a:lnTo>
                  <a:pt x="6266284" y="1396172"/>
                </a:lnTo>
                <a:lnTo>
                  <a:pt x="6267815" y="1401423"/>
                </a:lnTo>
                <a:cubicBezTo>
                  <a:pt x="6269799" y="1402279"/>
                  <a:pt x="6272864" y="1402139"/>
                  <a:pt x="6277660" y="1400632"/>
                </a:cubicBezTo>
                <a:lnTo>
                  <a:pt x="6290206" y="1395045"/>
                </a:lnTo>
                <a:lnTo>
                  <a:pt x="6318021" y="1401415"/>
                </a:lnTo>
                <a:lnTo>
                  <a:pt x="6319318" y="1402047"/>
                </a:lnTo>
                <a:cubicBezTo>
                  <a:pt x="6334539" y="1420654"/>
                  <a:pt x="6367219" y="1433921"/>
                  <a:pt x="6391161" y="1439443"/>
                </a:cubicBezTo>
                <a:cubicBezTo>
                  <a:pt x="6434439" y="1452557"/>
                  <a:pt x="6407965" y="1524529"/>
                  <a:pt x="6458507" y="1506631"/>
                </a:cubicBezTo>
                <a:cubicBezTo>
                  <a:pt x="6498962" y="1519088"/>
                  <a:pt x="6528008" y="1546659"/>
                  <a:pt x="6567007" y="1543856"/>
                </a:cubicBezTo>
                <a:cubicBezTo>
                  <a:pt x="6576136" y="1561541"/>
                  <a:pt x="6587386" y="1570794"/>
                  <a:pt x="6607554" y="1553791"/>
                </a:cubicBezTo>
                <a:lnTo>
                  <a:pt x="6731017" y="1571341"/>
                </a:lnTo>
                <a:lnTo>
                  <a:pt x="6734116" y="1568435"/>
                </a:lnTo>
                <a:cubicBezTo>
                  <a:pt x="6794984" y="1521745"/>
                  <a:pt x="6859485" y="1498439"/>
                  <a:pt x="6918249" y="1468691"/>
                </a:cubicBezTo>
                <a:cubicBezTo>
                  <a:pt x="7009071" y="1429904"/>
                  <a:pt x="6969691" y="1514055"/>
                  <a:pt x="7067518" y="1422257"/>
                </a:cubicBezTo>
                <a:cubicBezTo>
                  <a:pt x="7087823" y="1439788"/>
                  <a:pt x="7102980" y="1435790"/>
                  <a:pt x="7124203" y="1416853"/>
                </a:cubicBezTo>
                <a:cubicBezTo>
                  <a:pt x="7168915" y="1399637"/>
                  <a:pt x="7184820" y="1455712"/>
                  <a:pt x="7218949" y="1407112"/>
                </a:cubicBezTo>
                <a:cubicBezTo>
                  <a:pt x="7221159" y="1439394"/>
                  <a:pt x="7309021" y="1389335"/>
                  <a:pt x="7298895" y="1427110"/>
                </a:cubicBezTo>
                <a:cubicBezTo>
                  <a:pt x="7337930" y="1443950"/>
                  <a:pt x="7336913" y="1394754"/>
                  <a:pt x="7374497" y="1408155"/>
                </a:cubicBezTo>
                <a:cubicBezTo>
                  <a:pt x="7409515" y="1402378"/>
                  <a:pt x="7344382" y="1383073"/>
                  <a:pt x="7380250" y="1368474"/>
                </a:cubicBezTo>
                <a:cubicBezTo>
                  <a:pt x="7425618" y="1356098"/>
                  <a:pt x="7406453" y="1302042"/>
                  <a:pt x="7464957" y="1359648"/>
                </a:cubicBezTo>
                <a:cubicBezTo>
                  <a:pt x="7505651" y="1327423"/>
                  <a:pt x="7525583" y="1355458"/>
                  <a:pt x="7594747" y="1350130"/>
                </a:cubicBezTo>
                <a:cubicBezTo>
                  <a:pt x="7615403" y="1324130"/>
                  <a:pt x="7639787" y="1325624"/>
                  <a:pt x="7666555" y="1335529"/>
                </a:cubicBezTo>
                <a:cubicBezTo>
                  <a:pt x="7727140" y="1310931"/>
                  <a:pt x="7792616" y="1317938"/>
                  <a:pt x="7866007" y="1305544"/>
                </a:cubicBezTo>
                <a:cubicBezTo>
                  <a:pt x="7934731" y="1261485"/>
                  <a:pt x="7989941" y="1296492"/>
                  <a:pt x="8068308" y="1283051"/>
                </a:cubicBezTo>
                <a:cubicBezTo>
                  <a:pt x="8126898" y="1215106"/>
                  <a:pt x="8140003" y="1333948"/>
                  <a:pt x="8202385" y="1312300"/>
                </a:cubicBezTo>
                <a:cubicBezTo>
                  <a:pt x="8291179" y="1240185"/>
                  <a:pt x="8212592" y="1349983"/>
                  <a:pt x="8367138" y="1289211"/>
                </a:cubicBezTo>
                <a:cubicBezTo>
                  <a:pt x="8373739" y="1279547"/>
                  <a:pt x="8395557" y="1281284"/>
                  <a:pt x="8396799" y="1291584"/>
                </a:cubicBezTo>
                <a:cubicBezTo>
                  <a:pt x="8405909" y="1285698"/>
                  <a:pt x="8423830" y="1260181"/>
                  <a:pt x="8431415" y="1275098"/>
                </a:cubicBezTo>
                <a:cubicBezTo>
                  <a:pt x="8482885" y="1262532"/>
                  <a:pt x="8530450" y="1239094"/>
                  <a:pt x="8569515" y="1207037"/>
                </a:cubicBezTo>
                <a:cubicBezTo>
                  <a:pt x="8676339" y="1206081"/>
                  <a:pt x="8599114" y="1148363"/>
                  <a:pt x="8672452" y="1135782"/>
                </a:cubicBezTo>
                <a:cubicBezTo>
                  <a:pt x="8739379" y="1150433"/>
                  <a:pt x="8752364" y="1119350"/>
                  <a:pt x="8824768" y="1121217"/>
                </a:cubicBezTo>
                <a:cubicBezTo>
                  <a:pt x="8831110" y="1064170"/>
                  <a:pt x="8888407" y="1109066"/>
                  <a:pt x="8909609" y="1087532"/>
                </a:cubicBezTo>
                <a:cubicBezTo>
                  <a:pt x="8969149" y="1135268"/>
                  <a:pt x="8993146" y="1005324"/>
                  <a:pt x="9036318" y="994500"/>
                </a:cubicBezTo>
                <a:cubicBezTo>
                  <a:pt x="9111833" y="985376"/>
                  <a:pt x="9208822" y="1024926"/>
                  <a:pt x="9230382" y="955654"/>
                </a:cubicBezTo>
                <a:cubicBezTo>
                  <a:pt x="9243090" y="978495"/>
                  <a:pt x="9246487" y="1013279"/>
                  <a:pt x="9286437" y="997858"/>
                </a:cubicBezTo>
                <a:cubicBezTo>
                  <a:pt x="9306659" y="1005803"/>
                  <a:pt x="9320841" y="1042286"/>
                  <a:pt x="9349089" y="1015184"/>
                </a:cubicBezTo>
                <a:cubicBezTo>
                  <a:pt x="9297539" y="993073"/>
                  <a:pt x="9365224" y="970697"/>
                  <a:pt x="9347314" y="933744"/>
                </a:cubicBezTo>
                <a:cubicBezTo>
                  <a:pt x="9391763" y="896172"/>
                  <a:pt x="9519876" y="898486"/>
                  <a:pt x="9492995" y="830749"/>
                </a:cubicBezTo>
                <a:cubicBezTo>
                  <a:pt x="9496096" y="785926"/>
                  <a:pt x="9581066" y="832093"/>
                  <a:pt x="9568501" y="787793"/>
                </a:cubicBezTo>
                <a:cubicBezTo>
                  <a:pt x="9605859" y="808858"/>
                  <a:pt x="9643722" y="748912"/>
                  <a:pt x="9691686" y="738088"/>
                </a:cubicBezTo>
                <a:cubicBezTo>
                  <a:pt x="9694957" y="715846"/>
                  <a:pt x="9706184" y="714032"/>
                  <a:pt x="9728219" y="719921"/>
                </a:cubicBezTo>
                <a:cubicBezTo>
                  <a:pt x="9883693" y="691149"/>
                  <a:pt x="10033800" y="417068"/>
                  <a:pt x="10080661" y="505423"/>
                </a:cubicBezTo>
                <a:cubicBezTo>
                  <a:pt x="10117255" y="498450"/>
                  <a:pt x="10251293" y="561343"/>
                  <a:pt x="10335073" y="523921"/>
                </a:cubicBezTo>
                <a:cubicBezTo>
                  <a:pt x="10360847" y="467808"/>
                  <a:pt x="10551101" y="480568"/>
                  <a:pt x="10593135" y="467427"/>
                </a:cubicBezTo>
                <a:cubicBezTo>
                  <a:pt x="10595060" y="434512"/>
                  <a:pt x="10671327" y="446621"/>
                  <a:pt x="10655931" y="401632"/>
                </a:cubicBezTo>
                <a:cubicBezTo>
                  <a:pt x="10660917" y="380361"/>
                  <a:pt x="10682038" y="376266"/>
                  <a:pt x="10695298" y="391761"/>
                </a:cubicBezTo>
                <a:cubicBezTo>
                  <a:pt x="10719777" y="382620"/>
                  <a:pt x="10730799" y="356434"/>
                  <a:pt x="10761489" y="380170"/>
                </a:cubicBezTo>
                <a:cubicBezTo>
                  <a:pt x="10795364" y="368673"/>
                  <a:pt x="10817122" y="293346"/>
                  <a:pt x="10853610" y="332449"/>
                </a:cubicBezTo>
                <a:cubicBezTo>
                  <a:pt x="10869631" y="257157"/>
                  <a:pt x="10985528" y="306780"/>
                  <a:pt x="11052930" y="280871"/>
                </a:cubicBezTo>
                <a:cubicBezTo>
                  <a:pt x="11163601" y="187055"/>
                  <a:pt x="11297851" y="156453"/>
                  <a:pt x="11359700" y="158445"/>
                </a:cubicBezTo>
                <a:cubicBezTo>
                  <a:pt x="11474112" y="90496"/>
                  <a:pt x="11577587" y="55229"/>
                  <a:pt x="11672425" y="31452"/>
                </a:cubicBezTo>
                <a:cubicBezTo>
                  <a:pt x="11764489" y="21683"/>
                  <a:pt x="11827765" y="50482"/>
                  <a:pt x="11912086" y="4524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3647" y="744884"/>
            <a:ext cx="3831529" cy="62005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WELCOME AND PURPOSE: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B5AAC39E-8294-44DC-AB9F-2B9F22C39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8821" y="492790"/>
            <a:ext cx="6084939" cy="574922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25400" dist="254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F5E2EB-31BC-4901-AC13-357040587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3" r="13210" b="1"/>
          <a:stretch/>
        </p:blipFill>
        <p:spPr>
          <a:xfrm>
            <a:off x="5298822" y="492790"/>
            <a:ext cx="6084937" cy="5749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6506B6-34F0-4C39-B25C-9E2166DBB14E}"/>
              </a:ext>
            </a:extLst>
          </p:cNvPr>
          <p:cNvSpPr txBox="1"/>
          <p:nvPr/>
        </p:nvSpPr>
        <p:spPr>
          <a:xfrm>
            <a:off x="526211" y="2251494"/>
            <a:ext cx="4051539" cy="27772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>
                <a:latin typeface="Bembo"/>
              </a:rPr>
              <a:t>Working together to support your child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GB" sz="2800" dirty="0">
                <a:latin typeface="Bembo"/>
              </a:rPr>
              <a:t>Curriculum overview</a:t>
            </a:r>
            <a:endParaRPr lang="en-US" sz="2800" dirty="0">
              <a:latin typeface="Bembo"/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GB" sz="2800" dirty="0">
                <a:latin typeface="Bembo"/>
              </a:rPr>
              <a:t>Important Dates/days </a:t>
            </a:r>
            <a:endParaRPr lang="en-US" sz="2800" dirty="0">
              <a:latin typeface="Bembo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2823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3C47741D-36A8-4C70-BBA7-B31B9E737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E86B748-A671-4409-B64C-3B8939825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9604" y="0"/>
            <a:ext cx="2422397" cy="6858000"/>
          </a:xfrm>
          <a:custGeom>
            <a:avLst/>
            <a:gdLst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42723 w 2422397"/>
              <a:gd name="connsiteY94" fmla="*/ 2117686 h 6858000"/>
              <a:gd name="connsiteX95" fmla="*/ 1582995 w 2422397"/>
              <a:gd name="connsiteY95" fmla="*/ 2101627 h 6858000"/>
              <a:gd name="connsiteX96" fmla="*/ 1612413 w 2422397"/>
              <a:gd name="connsiteY96" fmla="*/ 2069584 h 6858000"/>
              <a:gd name="connsiteX97" fmla="*/ 1569289 w 2422397"/>
              <a:gd name="connsiteY97" fmla="*/ 2032263 h 6858000"/>
              <a:gd name="connsiteX98" fmla="*/ 1562841 w 2422397"/>
              <a:gd name="connsiteY98" fmla="*/ 1890085 h 6858000"/>
              <a:gd name="connsiteX99" fmla="*/ 1564944 w 2422397"/>
              <a:gd name="connsiteY99" fmla="*/ 1821321 h 6858000"/>
              <a:gd name="connsiteX100" fmla="*/ 1579022 w 2422397"/>
              <a:gd name="connsiteY100" fmla="*/ 1718757 h 6858000"/>
              <a:gd name="connsiteX101" fmla="*/ 1590196 w 2422397"/>
              <a:gd name="connsiteY101" fmla="*/ 1595914 h 6858000"/>
              <a:gd name="connsiteX102" fmla="*/ 1624363 w 2422397"/>
              <a:gd name="connsiteY102" fmla="*/ 1502483 h 6858000"/>
              <a:gd name="connsiteX103" fmla="*/ 1631539 w 2422397"/>
              <a:gd name="connsiteY103" fmla="*/ 1431520 h 6858000"/>
              <a:gd name="connsiteX104" fmla="*/ 1646296 w 2422397"/>
              <a:gd name="connsiteY104" fmla="*/ 1333057 h 6858000"/>
              <a:gd name="connsiteX105" fmla="*/ 1659787 w 2422397"/>
              <a:gd name="connsiteY105" fmla="*/ 1197540 h 6858000"/>
              <a:gd name="connsiteX106" fmla="*/ 1706993 w 2422397"/>
              <a:gd name="connsiteY106" fmla="*/ 1104797 h 6858000"/>
              <a:gd name="connsiteX107" fmla="*/ 1777273 w 2422397"/>
              <a:gd name="connsiteY107" fmla="*/ 916268 h 6858000"/>
              <a:gd name="connsiteX108" fmla="*/ 1859912 w 2422397"/>
              <a:gd name="connsiteY108" fmla="*/ 775598 h 6858000"/>
              <a:gd name="connsiteX109" fmla="*/ 1911831 w 2422397"/>
              <a:gd name="connsiteY109" fmla="*/ 696577 h 6858000"/>
              <a:gd name="connsiteX110" fmla="*/ 1942209 w 2422397"/>
              <a:gd name="connsiteY110" fmla="*/ 575807 h 6858000"/>
              <a:gd name="connsiteX111" fmla="*/ 1951374 w 2422397"/>
              <a:gd name="connsiteY111" fmla="*/ 556682 h 6858000"/>
              <a:gd name="connsiteX112" fmla="*/ 1951170 w 2422397"/>
              <a:gd name="connsiteY112" fmla="*/ 526639 h 6858000"/>
              <a:gd name="connsiteX113" fmla="*/ 1949059 w 2422397"/>
              <a:gd name="connsiteY113" fmla="*/ 405872 h 6858000"/>
              <a:gd name="connsiteX114" fmla="*/ 1935866 w 2422397"/>
              <a:gd name="connsiteY114" fmla="*/ 307622 h 6858000"/>
              <a:gd name="connsiteX115" fmla="*/ 1967790 w 2422397"/>
              <a:gd name="connsiteY115" fmla="*/ 198682 h 6858000"/>
              <a:gd name="connsiteX116" fmla="*/ 1971093 w 2422397"/>
              <a:gd name="connsiteY116" fmla="*/ 127747 h 6858000"/>
              <a:gd name="connsiteX117" fmla="*/ 1951841 w 2422397"/>
              <a:gd name="connsiteY117" fmla="*/ 4678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01627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849095 w 2422397"/>
              <a:gd name="connsiteY46" fmla="*/ 5305397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62873 w 2422397"/>
              <a:gd name="connsiteY46" fmla="*/ 5269094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57889 w 2422397"/>
              <a:gd name="connsiteY63" fmla="*/ 4481699 h 6858000"/>
              <a:gd name="connsiteX64" fmla="*/ 974975 w 2422397"/>
              <a:gd name="connsiteY64" fmla="*/ 4433921 h 6858000"/>
              <a:gd name="connsiteX65" fmla="*/ 1011638 w 2422397"/>
              <a:gd name="connsiteY65" fmla="*/ 4352312 h 6858000"/>
              <a:gd name="connsiteX66" fmla="*/ 1049579 w 2422397"/>
              <a:gd name="connsiteY66" fmla="*/ 4237953 h 6858000"/>
              <a:gd name="connsiteX67" fmla="*/ 1041314 w 2422397"/>
              <a:gd name="connsiteY67" fmla="*/ 4139706 h 6858000"/>
              <a:gd name="connsiteX68" fmla="*/ 1049328 w 2422397"/>
              <a:gd name="connsiteY68" fmla="*/ 4134671 h 6858000"/>
              <a:gd name="connsiteX69" fmla="*/ 1061133 w 2422397"/>
              <a:gd name="connsiteY69" fmla="*/ 4074160 h 6858000"/>
              <a:gd name="connsiteX70" fmla="*/ 1059121 w 2422397"/>
              <a:gd name="connsiteY70" fmla="*/ 3844497 h 6858000"/>
              <a:gd name="connsiteX71" fmla="*/ 1083386 w 2422397"/>
              <a:gd name="connsiteY71" fmla="*/ 3726730 h 6858000"/>
              <a:gd name="connsiteX72" fmla="*/ 1098990 w 2422397"/>
              <a:gd name="connsiteY72" fmla="*/ 3687782 h 6858000"/>
              <a:gd name="connsiteX73" fmla="*/ 1124701 w 2422397"/>
              <a:gd name="connsiteY73" fmla="*/ 3622348 h 6858000"/>
              <a:gd name="connsiteX74" fmla="*/ 1161137 w 2422397"/>
              <a:gd name="connsiteY74" fmla="*/ 3580464 h 6858000"/>
              <a:gd name="connsiteX75" fmla="*/ 1175812 w 2422397"/>
              <a:gd name="connsiteY75" fmla="*/ 3522969 h 6858000"/>
              <a:gd name="connsiteX76" fmla="*/ 1156951 w 2422397"/>
              <a:gd name="connsiteY76" fmla="*/ 3500538 h 6858000"/>
              <a:gd name="connsiteX77" fmla="*/ 1179877 w 2422397"/>
              <a:gd name="connsiteY77" fmla="*/ 3441984 h 6858000"/>
              <a:gd name="connsiteX78" fmla="*/ 1217096 w 2422397"/>
              <a:gd name="connsiteY78" fmla="*/ 3354156 h 6858000"/>
              <a:gd name="connsiteX79" fmla="*/ 1232811 w 2422397"/>
              <a:gd name="connsiteY79" fmla="*/ 3301153 h 6858000"/>
              <a:gd name="connsiteX80" fmla="*/ 1281985 w 2422397"/>
              <a:gd name="connsiteY80" fmla="*/ 3158933 h 6858000"/>
              <a:gd name="connsiteX81" fmla="*/ 1335997 w 2422397"/>
              <a:gd name="connsiteY81" fmla="*/ 3018423 h 6858000"/>
              <a:gd name="connsiteX82" fmla="*/ 1394864 w 2422397"/>
              <a:gd name="connsiteY82" fmla="*/ 2946152 h 6858000"/>
              <a:gd name="connsiteX83" fmla="*/ 1436360 w 2422397"/>
              <a:gd name="connsiteY83" fmla="*/ 2829469 h 6858000"/>
              <a:gd name="connsiteX84" fmla="*/ 1447242 w 2422397"/>
              <a:gd name="connsiteY84" fmla="*/ 2811546 h 6858000"/>
              <a:gd name="connsiteX85" fmla="*/ 1449881 w 2422397"/>
              <a:gd name="connsiteY85" fmla="*/ 2781535 h 6858000"/>
              <a:gd name="connsiteX86" fmla="*/ 1459218 w 2422397"/>
              <a:gd name="connsiteY86" fmla="*/ 2660724 h 6858000"/>
              <a:gd name="connsiteX87" fmla="*/ 1455455 w 2422397"/>
              <a:gd name="connsiteY87" fmla="*/ 2560980 h 6858000"/>
              <a:gd name="connsiteX88" fmla="*/ 1497362 w 2422397"/>
              <a:gd name="connsiteY88" fmla="*/ 2456303 h 6858000"/>
              <a:gd name="connsiteX89" fmla="*/ 1507343 w 2422397"/>
              <a:gd name="connsiteY89" fmla="*/ 2385923 h 6858000"/>
              <a:gd name="connsiteX90" fmla="*/ 1540772 w 2422397"/>
              <a:gd name="connsiteY90" fmla="*/ 2256097 h 6858000"/>
              <a:gd name="connsiteX91" fmla="*/ 1569381 w 2422397"/>
              <a:gd name="connsiteY91" fmla="*/ 2165158 h 6858000"/>
              <a:gd name="connsiteX92" fmla="*/ 1576109 w 2422397"/>
              <a:gd name="connsiteY92" fmla="*/ 2078660 h 6858000"/>
              <a:gd name="connsiteX93" fmla="*/ 1564751 w 2422397"/>
              <a:gd name="connsiteY93" fmla="*/ 2009574 h 6858000"/>
              <a:gd name="connsiteX94" fmla="*/ 1571917 w 2422397"/>
              <a:gd name="connsiteY94" fmla="*/ 1903700 h 6858000"/>
              <a:gd name="connsiteX95" fmla="*/ 1564944 w 2422397"/>
              <a:gd name="connsiteY95" fmla="*/ 1821321 h 6858000"/>
              <a:gd name="connsiteX96" fmla="*/ 1579022 w 2422397"/>
              <a:gd name="connsiteY96" fmla="*/ 1718757 h 6858000"/>
              <a:gd name="connsiteX97" fmla="*/ 1590196 w 2422397"/>
              <a:gd name="connsiteY97" fmla="*/ 1595914 h 6858000"/>
              <a:gd name="connsiteX98" fmla="*/ 1624363 w 2422397"/>
              <a:gd name="connsiteY98" fmla="*/ 1502483 h 6858000"/>
              <a:gd name="connsiteX99" fmla="*/ 1631539 w 2422397"/>
              <a:gd name="connsiteY99" fmla="*/ 1431520 h 6858000"/>
              <a:gd name="connsiteX100" fmla="*/ 1646296 w 2422397"/>
              <a:gd name="connsiteY100" fmla="*/ 1333057 h 6858000"/>
              <a:gd name="connsiteX101" fmla="*/ 1696091 w 2422397"/>
              <a:gd name="connsiteY101" fmla="*/ 1202078 h 6858000"/>
              <a:gd name="connsiteX102" fmla="*/ 1706993 w 2422397"/>
              <a:gd name="connsiteY102" fmla="*/ 1104797 h 6858000"/>
              <a:gd name="connsiteX103" fmla="*/ 1777273 w 2422397"/>
              <a:gd name="connsiteY103" fmla="*/ 916268 h 6858000"/>
              <a:gd name="connsiteX104" fmla="*/ 1850836 w 2422397"/>
              <a:gd name="connsiteY104" fmla="*/ 825516 h 6858000"/>
              <a:gd name="connsiteX105" fmla="*/ 1911831 w 2422397"/>
              <a:gd name="connsiteY105" fmla="*/ 696577 h 6858000"/>
              <a:gd name="connsiteX106" fmla="*/ 1942209 w 2422397"/>
              <a:gd name="connsiteY106" fmla="*/ 575807 h 6858000"/>
              <a:gd name="connsiteX107" fmla="*/ 1951374 w 2422397"/>
              <a:gd name="connsiteY107" fmla="*/ 556682 h 6858000"/>
              <a:gd name="connsiteX108" fmla="*/ 1951170 w 2422397"/>
              <a:gd name="connsiteY108" fmla="*/ 526639 h 6858000"/>
              <a:gd name="connsiteX109" fmla="*/ 1949059 w 2422397"/>
              <a:gd name="connsiteY109" fmla="*/ 405872 h 6858000"/>
              <a:gd name="connsiteX110" fmla="*/ 1954018 w 2422397"/>
              <a:gd name="connsiteY110" fmla="*/ 307622 h 6858000"/>
              <a:gd name="connsiteX111" fmla="*/ 1967790 w 2422397"/>
              <a:gd name="connsiteY111" fmla="*/ 198682 h 6858000"/>
              <a:gd name="connsiteX112" fmla="*/ 1971093 w 2422397"/>
              <a:gd name="connsiteY112" fmla="*/ 127747 h 6858000"/>
              <a:gd name="connsiteX113" fmla="*/ 1951841 w 2422397"/>
              <a:gd name="connsiteY113" fmla="*/ 4678 h 6858000"/>
              <a:gd name="connsiteX114" fmla="*/ 1953649 w 2422397"/>
              <a:gd name="connsiteY11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57889 w 2422397"/>
              <a:gd name="connsiteY62" fmla="*/ 4481699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1011638 w 2422397"/>
              <a:gd name="connsiteY63" fmla="*/ 4352312 h 6858000"/>
              <a:gd name="connsiteX64" fmla="*/ 1049579 w 2422397"/>
              <a:gd name="connsiteY64" fmla="*/ 4237953 h 6858000"/>
              <a:gd name="connsiteX65" fmla="*/ 1041314 w 2422397"/>
              <a:gd name="connsiteY65" fmla="*/ 4139706 h 6858000"/>
              <a:gd name="connsiteX66" fmla="*/ 1049328 w 2422397"/>
              <a:gd name="connsiteY66" fmla="*/ 4134671 h 6858000"/>
              <a:gd name="connsiteX67" fmla="*/ 1061133 w 2422397"/>
              <a:gd name="connsiteY67" fmla="*/ 4074160 h 6858000"/>
              <a:gd name="connsiteX68" fmla="*/ 1059121 w 2422397"/>
              <a:gd name="connsiteY68" fmla="*/ 3844497 h 6858000"/>
              <a:gd name="connsiteX69" fmla="*/ 1083386 w 2422397"/>
              <a:gd name="connsiteY69" fmla="*/ 3726730 h 6858000"/>
              <a:gd name="connsiteX70" fmla="*/ 1098990 w 2422397"/>
              <a:gd name="connsiteY70" fmla="*/ 3687782 h 6858000"/>
              <a:gd name="connsiteX71" fmla="*/ 1124701 w 2422397"/>
              <a:gd name="connsiteY71" fmla="*/ 3622348 h 6858000"/>
              <a:gd name="connsiteX72" fmla="*/ 1161137 w 2422397"/>
              <a:gd name="connsiteY72" fmla="*/ 3580464 h 6858000"/>
              <a:gd name="connsiteX73" fmla="*/ 1175812 w 2422397"/>
              <a:gd name="connsiteY73" fmla="*/ 3522969 h 6858000"/>
              <a:gd name="connsiteX74" fmla="*/ 1156951 w 2422397"/>
              <a:gd name="connsiteY74" fmla="*/ 3500538 h 6858000"/>
              <a:gd name="connsiteX75" fmla="*/ 1179877 w 2422397"/>
              <a:gd name="connsiteY75" fmla="*/ 3441984 h 6858000"/>
              <a:gd name="connsiteX76" fmla="*/ 1217096 w 2422397"/>
              <a:gd name="connsiteY76" fmla="*/ 3354156 h 6858000"/>
              <a:gd name="connsiteX77" fmla="*/ 1232811 w 2422397"/>
              <a:gd name="connsiteY77" fmla="*/ 3301153 h 6858000"/>
              <a:gd name="connsiteX78" fmla="*/ 1281985 w 2422397"/>
              <a:gd name="connsiteY78" fmla="*/ 3158933 h 6858000"/>
              <a:gd name="connsiteX79" fmla="*/ 1335997 w 2422397"/>
              <a:gd name="connsiteY79" fmla="*/ 3018423 h 6858000"/>
              <a:gd name="connsiteX80" fmla="*/ 1394864 w 2422397"/>
              <a:gd name="connsiteY80" fmla="*/ 2946152 h 6858000"/>
              <a:gd name="connsiteX81" fmla="*/ 1436360 w 2422397"/>
              <a:gd name="connsiteY81" fmla="*/ 2829469 h 6858000"/>
              <a:gd name="connsiteX82" fmla="*/ 1447242 w 2422397"/>
              <a:gd name="connsiteY82" fmla="*/ 2811546 h 6858000"/>
              <a:gd name="connsiteX83" fmla="*/ 1449881 w 2422397"/>
              <a:gd name="connsiteY83" fmla="*/ 2781535 h 6858000"/>
              <a:gd name="connsiteX84" fmla="*/ 1459218 w 2422397"/>
              <a:gd name="connsiteY84" fmla="*/ 2660724 h 6858000"/>
              <a:gd name="connsiteX85" fmla="*/ 1455455 w 2422397"/>
              <a:gd name="connsiteY85" fmla="*/ 2560980 h 6858000"/>
              <a:gd name="connsiteX86" fmla="*/ 1497362 w 2422397"/>
              <a:gd name="connsiteY86" fmla="*/ 2456303 h 6858000"/>
              <a:gd name="connsiteX87" fmla="*/ 1507343 w 2422397"/>
              <a:gd name="connsiteY87" fmla="*/ 2385923 h 6858000"/>
              <a:gd name="connsiteX88" fmla="*/ 1540772 w 2422397"/>
              <a:gd name="connsiteY88" fmla="*/ 2256097 h 6858000"/>
              <a:gd name="connsiteX89" fmla="*/ 1569381 w 2422397"/>
              <a:gd name="connsiteY89" fmla="*/ 2165158 h 6858000"/>
              <a:gd name="connsiteX90" fmla="*/ 1576109 w 2422397"/>
              <a:gd name="connsiteY90" fmla="*/ 2078660 h 6858000"/>
              <a:gd name="connsiteX91" fmla="*/ 1564751 w 2422397"/>
              <a:gd name="connsiteY91" fmla="*/ 2009574 h 6858000"/>
              <a:gd name="connsiteX92" fmla="*/ 1571917 w 2422397"/>
              <a:gd name="connsiteY92" fmla="*/ 1903700 h 6858000"/>
              <a:gd name="connsiteX93" fmla="*/ 1564944 w 2422397"/>
              <a:gd name="connsiteY93" fmla="*/ 1821321 h 6858000"/>
              <a:gd name="connsiteX94" fmla="*/ 1579022 w 2422397"/>
              <a:gd name="connsiteY94" fmla="*/ 1718757 h 6858000"/>
              <a:gd name="connsiteX95" fmla="*/ 1590196 w 2422397"/>
              <a:gd name="connsiteY95" fmla="*/ 1595914 h 6858000"/>
              <a:gd name="connsiteX96" fmla="*/ 1624363 w 2422397"/>
              <a:gd name="connsiteY96" fmla="*/ 1502483 h 6858000"/>
              <a:gd name="connsiteX97" fmla="*/ 1631539 w 2422397"/>
              <a:gd name="connsiteY97" fmla="*/ 1431520 h 6858000"/>
              <a:gd name="connsiteX98" fmla="*/ 1646296 w 2422397"/>
              <a:gd name="connsiteY98" fmla="*/ 1333057 h 6858000"/>
              <a:gd name="connsiteX99" fmla="*/ 1696091 w 2422397"/>
              <a:gd name="connsiteY99" fmla="*/ 1202078 h 6858000"/>
              <a:gd name="connsiteX100" fmla="*/ 1706993 w 2422397"/>
              <a:gd name="connsiteY100" fmla="*/ 1104797 h 6858000"/>
              <a:gd name="connsiteX101" fmla="*/ 1777273 w 2422397"/>
              <a:gd name="connsiteY101" fmla="*/ 916268 h 6858000"/>
              <a:gd name="connsiteX102" fmla="*/ 1850836 w 2422397"/>
              <a:gd name="connsiteY102" fmla="*/ 825516 h 6858000"/>
              <a:gd name="connsiteX103" fmla="*/ 1911831 w 2422397"/>
              <a:gd name="connsiteY103" fmla="*/ 696577 h 6858000"/>
              <a:gd name="connsiteX104" fmla="*/ 1942209 w 2422397"/>
              <a:gd name="connsiteY104" fmla="*/ 575807 h 6858000"/>
              <a:gd name="connsiteX105" fmla="*/ 1951374 w 2422397"/>
              <a:gd name="connsiteY105" fmla="*/ 556682 h 6858000"/>
              <a:gd name="connsiteX106" fmla="*/ 1951170 w 2422397"/>
              <a:gd name="connsiteY106" fmla="*/ 526639 h 6858000"/>
              <a:gd name="connsiteX107" fmla="*/ 1949059 w 2422397"/>
              <a:gd name="connsiteY107" fmla="*/ 405872 h 6858000"/>
              <a:gd name="connsiteX108" fmla="*/ 1954018 w 2422397"/>
              <a:gd name="connsiteY108" fmla="*/ 307622 h 6858000"/>
              <a:gd name="connsiteX109" fmla="*/ 1967790 w 2422397"/>
              <a:gd name="connsiteY109" fmla="*/ 198682 h 6858000"/>
              <a:gd name="connsiteX110" fmla="*/ 1971093 w 2422397"/>
              <a:gd name="connsiteY110" fmla="*/ 127747 h 6858000"/>
              <a:gd name="connsiteX111" fmla="*/ 1951841 w 2422397"/>
              <a:gd name="connsiteY111" fmla="*/ 4678 h 6858000"/>
              <a:gd name="connsiteX112" fmla="*/ 1953649 w 2422397"/>
              <a:gd name="connsiteY11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0651 w 2422397"/>
              <a:gd name="connsiteY38" fmla="*/ 5331990 h 6858000"/>
              <a:gd name="connsiteX39" fmla="*/ 725358 w 2422397"/>
              <a:gd name="connsiteY39" fmla="*/ 5309193 h 6858000"/>
              <a:gd name="connsiteX40" fmla="*/ 726926 w 2422397"/>
              <a:gd name="connsiteY40" fmla="*/ 5311182 h 6858000"/>
              <a:gd name="connsiteX41" fmla="*/ 727761 w 2422397"/>
              <a:gd name="connsiteY41" fmla="*/ 5304702 h 6858000"/>
              <a:gd name="connsiteX42" fmla="*/ 732974 w 2422397"/>
              <a:gd name="connsiteY42" fmla="*/ 5303522 h 6858000"/>
              <a:gd name="connsiteX43" fmla="*/ 762873 w 2422397"/>
              <a:gd name="connsiteY43" fmla="*/ 5269094 h 6858000"/>
              <a:gd name="connsiteX44" fmla="*/ 784867 w 2422397"/>
              <a:gd name="connsiteY44" fmla="*/ 5235785 h 6858000"/>
              <a:gd name="connsiteX45" fmla="*/ 796271 w 2422397"/>
              <a:gd name="connsiteY45" fmla="*/ 5175473 h 6858000"/>
              <a:gd name="connsiteX46" fmla="*/ 821529 w 2422397"/>
              <a:gd name="connsiteY46" fmla="*/ 5012929 h 6858000"/>
              <a:gd name="connsiteX47" fmla="*/ 846340 w 2422397"/>
              <a:gd name="connsiteY47" fmla="*/ 4944976 h 6858000"/>
              <a:gd name="connsiteX48" fmla="*/ 840157 w 2422397"/>
              <a:gd name="connsiteY48" fmla="*/ 4872869 h 6858000"/>
              <a:gd name="connsiteX49" fmla="*/ 855718 w 2422397"/>
              <a:gd name="connsiteY49" fmla="*/ 4850916 h 6858000"/>
              <a:gd name="connsiteX50" fmla="*/ 858709 w 2422397"/>
              <a:gd name="connsiteY50" fmla="*/ 4847264 h 6858000"/>
              <a:gd name="connsiteX51" fmla="*/ 863990 w 2422397"/>
              <a:gd name="connsiteY51" fmla="*/ 4829718 h 6858000"/>
              <a:gd name="connsiteX52" fmla="*/ 873842 w 2422397"/>
              <a:gd name="connsiteY52" fmla="*/ 4828439 h 6858000"/>
              <a:gd name="connsiteX53" fmla="*/ 887779 w 2422397"/>
              <a:gd name="connsiteY53" fmla="*/ 4804655 h 6858000"/>
              <a:gd name="connsiteX54" fmla="*/ 893894 w 2422397"/>
              <a:gd name="connsiteY54" fmla="*/ 4777060 h 6858000"/>
              <a:gd name="connsiteX55" fmla="*/ 883546 w 2422397"/>
              <a:gd name="connsiteY55" fmla="*/ 4777089 h 6858000"/>
              <a:gd name="connsiteX56" fmla="*/ 883812 w 2422397"/>
              <a:gd name="connsiteY56" fmla="*/ 4774559 h 6858000"/>
              <a:gd name="connsiteX57" fmla="*/ 903401 w 2422397"/>
              <a:gd name="connsiteY57" fmla="*/ 4679442 h 6858000"/>
              <a:gd name="connsiteX58" fmla="*/ 916253 w 2422397"/>
              <a:gd name="connsiteY58" fmla="*/ 4651970 h 6858000"/>
              <a:gd name="connsiteX59" fmla="*/ 922608 w 2422397"/>
              <a:gd name="connsiteY59" fmla="*/ 4649785 h 6858000"/>
              <a:gd name="connsiteX60" fmla="*/ 924139 w 2422397"/>
              <a:gd name="connsiteY60" fmla="*/ 4631605 h 6858000"/>
              <a:gd name="connsiteX61" fmla="*/ 985938 w 2422397"/>
              <a:gd name="connsiteY61" fmla="*/ 4515358 h 6858000"/>
              <a:gd name="connsiteX62" fmla="*/ 1011638 w 2422397"/>
              <a:gd name="connsiteY62" fmla="*/ 4352312 h 6858000"/>
              <a:gd name="connsiteX63" fmla="*/ 1049579 w 2422397"/>
              <a:gd name="connsiteY63" fmla="*/ 4237953 h 6858000"/>
              <a:gd name="connsiteX64" fmla="*/ 1041314 w 2422397"/>
              <a:gd name="connsiteY64" fmla="*/ 4139706 h 6858000"/>
              <a:gd name="connsiteX65" fmla="*/ 1049328 w 2422397"/>
              <a:gd name="connsiteY65" fmla="*/ 4134671 h 6858000"/>
              <a:gd name="connsiteX66" fmla="*/ 1061133 w 2422397"/>
              <a:gd name="connsiteY66" fmla="*/ 4074160 h 6858000"/>
              <a:gd name="connsiteX67" fmla="*/ 1059121 w 2422397"/>
              <a:gd name="connsiteY67" fmla="*/ 3844497 h 6858000"/>
              <a:gd name="connsiteX68" fmla="*/ 1083386 w 2422397"/>
              <a:gd name="connsiteY68" fmla="*/ 3726730 h 6858000"/>
              <a:gd name="connsiteX69" fmla="*/ 1098990 w 2422397"/>
              <a:gd name="connsiteY69" fmla="*/ 3687782 h 6858000"/>
              <a:gd name="connsiteX70" fmla="*/ 1124701 w 2422397"/>
              <a:gd name="connsiteY70" fmla="*/ 3622348 h 6858000"/>
              <a:gd name="connsiteX71" fmla="*/ 1161137 w 2422397"/>
              <a:gd name="connsiteY71" fmla="*/ 3580464 h 6858000"/>
              <a:gd name="connsiteX72" fmla="*/ 1175812 w 2422397"/>
              <a:gd name="connsiteY72" fmla="*/ 3522969 h 6858000"/>
              <a:gd name="connsiteX73" fmla="*/ 1156951 w 2422397"/>
              <a:gd name="connsiteY73" fmla="*/ 3500538 h 6858000"/>
              <a:gd name="connsiteX74" fmla="*/ 1179877 w 2422397"/>
              <a:gd name="connsiteY74" fmla="*/ 3441984 h 6858000"/>
              <a:gd name="connsiteX75" fmla="*/ 1217096 w 2422397"/>
              <a:gd name="connsiteY75" fmla="*/ 3354156 h 6858000"/>
              <a:gd name="connsiteX76" fmla="*/ 1232811 w 2422397"/>
              <a:gd name="connsiteY76" fmla="*/ 3301153 h 6858000"/>
              <a:gd name="connsiteX77" fmla="*/ 1281985 w 2422397"/>
              <a:gd name="connsiteY77" fmla="*/ 3158933 h 6858000"/>
              <a:gd name="connsiteX78" fmla="*/ 1335997 w 2422397"/>
              <a:gd name="connsiteY78" fmla="*/ 3018423 h 6858000"/>
              <a:gd name="connsiteX79" fmla="*/ 1394864 w 2422397"/>
              <a:gd name="connsiteY79" fmla="*/ 2946152 h 6858000"/>
              <a:gd name="connsiteX80" fmla="*/ 1436360 w 2422397"/>
              <a:gd name="connsiteY80" fmla="*/ 2829469 h 6858000"/>
              <a:gd name="connsiteX81" fmla="*/ 1447242 w 2422397"/>
              <a:gd name="connsiteY81" fmla="*/ 2811546 h 6858000"/>
              <a:gd name="connsiteX82" fmla="*/ 1449881 w 2422397"/>
              <a:gd name="connsiteY82" fmla="*/ 2781535 h 6858000"/>
              <a:gd name="connsiteX83" fmla="*/ 1459218 w 2422397"/>
              <a:gd name="connsiteY83" fmla="*/ 2660724 h 6858000"/>
              <a:gd name="connsiteX84" fmla="*/ 1455455 w 2422397"/>
              <a:gd name="connsiteY84" fmla="*/ 2560980 h 6858000"/>
              <a:gd name="connsiteX85" fmla="*/ 1497362 w 2422397"/>
              <a:gd name="connsiteY85" fmla="*/ 2456303 h 6858000"/>
              <a:gd name="connsiteX86" fmla="*/ 1507343 w 2422397"/>
              <a:gd name="connsiteY86" fmla="*/ 2385923 h 6858000"/>
              <a:gd name="connsiteX87" fmla="*/ 1540772 w 2422397"/>
              <a:gd name="connsiteY87" fmla="*/ 2256097 h 6858000"/>
              <a:gd name="connsiteX88" fmla="*/ 1569381 w 2422397"/>
              <a:gd name="connsiteY88" fmla="*/ 2165158 h 6858000"/>
              <a:gd name="connsiteX89" fmla="*/ 1576109 w 2422397"/>
              <a:gd name="connsiteY89" fmla="*/ 2078660 h 6858000"/>
              <a:gd name="connsiteX90" fmla="*/ 1564751 w 2422397"/>
              <a:gd name="connsiteY90" fmla="*/ 2009574 h 6858000"/>
              <a:gd name="connsiteX91" fmla="*/ 1571917 w 2422397"/>
              <a:gd name="connsiteY91" fmla="*/ 1903700 h 6858000"/>
              <a:gd name="connsiteX92" fmla="*/ 1564944 w 2422397"/>
              <a:gd name="connsiteY92" fmla="*/ 1821321 h 6858000"/>
              <a:gd name="connsiteX93" fmla="*/ 1579022 w 2422397"/>
              <a:gd name="connsiteY93" fmla="*/ 1718757 h 6858000"/>
              <a:gd name="connsiteX94" fmla="*/ 1590196 w 2422397"/>
              <a:gd name="connsiteY94" fmla="*/ 1595914 h 6858000"/>
              <a:gd name="connsiteX95" fmla="*/ 1624363 w 2422397"/>
              <a:gd name="connsiteY95" fmla="*/ 1502483 h 6858000"/>
              <a:gd name="connsiteX96" fmla="*/ 1631539 w 2422397"/>
              <a:gd name="connsiteY96" fmla="*/ 1431520 h 6858000"/>
              <a:gd name="connsiteX97" fmla="*/ 1646296 w 2422397"/>
              <a:gd name="connsiteY97" fmla="*/ 1333057 h 6858000"/>
              <a:gd name="connsiteX98" fmla="*/ 1696091 w 2422397"/>
              <a:gd name="connsiteY98" fmla="*/ 1202078 h 6858000"/>
              <a:gd name="connsiteX99" fmla="*/ 1706993 w 2422397"/>
              <a:gd name="connsiteY99" fmla="*/ 1104797 h 6858000"/>
              <a:gd name="connsiteX100" fmla="*/ 1777273 w 2422397"/>
              <a:gd name="connsiteY100" fmla="*/ 916268 h 6858000"/>
              <a:gd name="connsiteX101" fmla="*/ 1850836 w 2422397"/>
              <a:gd name="connsiteY101" fmla="*/ 825516 h 6858000"/>
              <a:gd name="connsiteX102" fmla="*/ 1911831 w 2422397"/>
              <a:gd name="connsiteY102" fmla="*/ 696577 h 6858000"/>
              <a:gd name="connsiteX103" fmla="*/ 1942209 w 2422397"/>
              <a:gd name="connsiteY103" fmla="*/ 575807 h 6858000"/>
              <a:gd name="connsiteX104" fmla="*/ 1951374 w 2422397"/>
              <a:gd name="connsiteY104" fmla="*/ 556682 h 6858000"/>
              <a:gd name="connsiteX105" fmla="*/ 1951170 w 2422397"/>
              <a:gd name="connsiteY105" fmla="*/ 526639 h 6858000"/>
              <a:gd name="connsiteX106" fmla="*/ 1949059 w 2422397"/>
              <a:gd name="connsiteY106" fmla="*/ 405872 h 6858000"/>
              <a:gd name="connsiteX107" fmla="*/ 1954018 w 2422397"/>
              <a:gd name="connsiteY107" fmla="*/ 307622 h 6858000"/>
              <a:gd name="connsiteX108" fmla="*/ 1967790 w 2422397"/>
              <a:gd name="connsiteY108" fmla="*/ 198682 h 6858000"/>
              <a:gd name="connsiteX109" fmla="*/ 1971093 w 2422397"/>
              <a:gd name="connsiteY109" fmla="*/ 127747 h 6858000"/>
              <a:gd name="connsiteX110" fmla="*/ 1951841 w 2422397"/>
              <a:gd name="connsiteY110" fmla="*/ 4678 h 6858000"/>
              <a:gd name="connsiteX111" fmla="*/ 1953649 w 2422397"/>
              <a:gd name="connsiteY11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54861 w 2422397"/>
              <a:gd name="connsiteY35" fmla="*/ 5538948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68724 w 2422397"/>
              <a:gd name="connsiteY9" fmla="*/ 6547069 h 6858000"/>
              <a:gd name="connsiteX10" fmla="*/ 199197 w 2422397"/>
              <a:gd name="connsiteY10" fmla="*/ 6509743 h 6858000"/>
              <a:gd name="connsiteX11" fmla="*/ 247224 w 2422397"/>
              <a:gd name="connsiteY11" fmla="*/ 6455839 h 6858000"/>
              <a:gd name="connsiteX12" fmla="*/ 270687 w 2422397"/>
              <a:gd name="connsiteY12" fmla="*/ 6418363 h 6858000"/>
              <a:gd name="connsiteX13" fmla="*/ 339376 w 2422397"/>
              <a:gd name="connsiteY13" fmla="*/ 6322934 h 6858000"/>
              <a:gd name="connsiteX14" fmla="*/ 393529 w 2422397"/>
              <a:gd name="connsiteY14" fmla="*/ 6259863 h 6858000"/>
              <a:gd name="connsiteX15" fmla="*/ 443949 w 2422397"/>
              <a:gd name="connsiteY15" fmla="*/ 6218313 h 6858000"/>
              <a:gd name="connsiteX16" fmla="*/ 478259 w 2422397"/>
              <a:gd name="connsiteY16" fmla="*/ 6183918 h 6858000"/>
              <a:gd name="connsiteX17" fmla="*/ 482177 w 2422397"/>
              <a:gd name="connsiteY17" fmla="*/ 6173358 h 6858000"/>
              <a:gd name="connsiteX18" fmla="*/ 482556 w 2422397"/>
              <a:gd name="connsiteY18" fmla="*/ 6173443 h 6858000"/>
              <a:gd name="connsiteX19" fmla="*/ 485673 w 2422397"/>
              <a:gd name="connsiteY19" fmla="*/ 6162875 h 6858000"/>
              <a:gd name="connsiteX20" fmla="*/ 524588 w 2422397"/>
              <a:gd name="connsiteY20" fmla="*/ 6111327 h 6858000"/>
              <a:gd name="connsiteX21" fmla="*/ 547843 w 2422397"/>
              <a:gd name="connsiteY21" fmla="*/ 6075666 h 6858000"/>
              <a:gd name="connsiteX22" fmla="*/ 562259 w 2422397"/>
              <a:gd name="connsiteY22" fmla="*/ 6054865 h 6858000"/>
              <a:gd name="connsiteX23" fmla="*/ 571463 w 2422397"/>
              <a:gd name="connsiteY23" fmla="*/ 6045606 h 6858000"/>
              <a:gd name="connsiteX24" fmla="*/ 573012 w 2422397"/>
              <a:gd name="connsiteY24" fmla="*/ 6046223 h 6858000"/>
              <a:gd name="connsiteX25" fmla="*/ 584071 w 2422397"/>
              <a:gd name="connsiteY25" fmla="*/ 5992286 h 6858000"/>
              <a:gd name="connsiteX26" fmla="*/ 587812 w 2422397"/>
              <a:gd name="connsiteY26" fmla="*/ 5987907 h 6858000"/>
              <a:gd name="connsiteX27" fmla="*/ 592115 w 2422397"/>
              <a:gd name="connsiteY27" fmla="*/ 5949187 h 6858000"/>
              <a:gd name="connsiteX28" fmla="*/ 595889 w 2422397"/>
              <a:gd name="connsiteY28" fmla="*/ 5931081 h 6858000"/>
              <a:gd name="connsiteX29" fmla="*/ 593758 w 2422397"/>
              <a:gd name="connsiteY29" fmla="*/ 5922047 h 6858000"/>
              <a:gd name="connsiteX30" fmla="*/ 600949 w 2422397"/>
              <a:gd name="connsiteY30" fmla="*/ 5897316 h 6858000"/>
              <a:gd name="connsiteX31" fmla="*/ 602981 w 2422397"/>
              <a:gd name="connsiteY31" fmla="*/ 5895955 h 6858000"/>
              <a:gd name="connsiteX32" fmla="*/ 604430 w 2422397"/>
              <a:gd name="connsiteY32" fmla="*/ 5870052 h 6858000"/>
              <a:gd name="connsiteX33" fmla="*/ 631983 w 2422397"/>
              <a:gd name="connsiteY33" fmla="*/ 5814475 h 6858000"/>
              <a:gd name="connsiteX34" fmla="*/ 654861 w 2422397"/>
              <a:gd name="connsiteY34" fmla="*/ 5538948 h 6858000"/>
              <a:gd name="connsiteX35" fmla="*/ 723657 w 2422397"/>
              <a:gd name="connsiteY35" fmla="*/ 5356170 h 6858000"/>
              <a:gd name="connsiteX36" fmla="*/ 723661 w 2422397"/>
              <a:gd name="connsiteY36" fmla="*/ 5356076 h 6858000"/>
              <a:gd name="connsiteX37" fmla="*/ 725358 w 2422397"/>
              <a:gd name="connsiteY37" fmla="*/ 5309193 h 6858000"/>
              <a:gd name="connsiteX38" fmla="*/ 726926 w 2422397"/>
              <a:gd name="connsiteY38" fmla="*/ 5311182 h 6858000"/>
              <a:gd name="connsiteX39" fmla="*/ 727761 w 2422397"/>
              <a:gd name="connsiteY39" fmla="*/ 5304702 h 6858000"/>
              <a:gd name="connsiteX40" fmla="*/ 732974 w 2422397"/>
              <a:gd name="connsiteY40" fmla="*/ 5303522 h 6858000"/>
              <a:gd name="connsiteX41" fmla="*/ 762873 w 2422397"/>
              <a:gd name="connsiteY41" fmla="*/ 5269094 h 6858000"/>
              <a:gd name="connsiteX42" fmla="*/ 784867 w 2422397"/>
              <a:gd name="connsiteY42" fmla="*/ 5235785 h 6858000"/>
              <a:gd name="connsiteX43" fmla="*/ 796271 w 2422397"/>
              <a:gd name="connsiteY43" fmla="*/ 5175473 h 6858000"/>
              <a:gd name="connsiteX44" fmla="*/ 821529 w 2422397"/>
              <a:gd name="connsiteY44" fmla="*/ 5012929 h 6858000"/>
              <a:gd name="connsiteX45" fmla="*/ 846340 w 2422397"/>
              <a:gd name="connsiteY45" fmla="*/ 4944976 h 6858000"/>
              <a:gd name="connsiteX46" fmla="*/ 840157 w 2422397"/>
              <a:gd name="connsiteY46" fmla="*/ 4872869 h 6858000"/>
              <a:gd name="connsiteX47" fmla="*/ 855718 w 2422397"/>
              <a:gd name="connsiteY47" fmla="*/ 4850916 h 6858000"/>
              <a:gd name="connsiteX48" fmla="*/ 858709 w 2422397"/>
              <a:gd name="connsiteY48" fmla="*/ 4847264 h 6858000"/>
              <a:gd name="connsiteX49" fmla="*/ 863990 w 2422397"/>
              <a:gd name="connsiteY49" fmla="*/ 4829718 h 6858000"/>
              <a:gd name="connsiteX50" fmla="*/ 873842 w 2422397"/>
              <a:gd name="connsiteY50" fmla="*/ 4828439 h 6858000"/>
              <a:gd name="connsiteX51" fmla="*/ 887779 w 2422397"/>
              <a:gd name="connsiteY51" fmla="*/ 4804655 h 6858000"/>
              <a:gd name="connsiteX52" fmla="*/ 893894 w 2422397"/>
              <a:gd name="connsiteY52" fmla="*/ 4777060 h 6858000"/>
              <a:gd name="connsiteX53" fmla="*/ 883546 w 2422397"/>
              <a:gd name="connsiteY53" fmla="*/ 4777089 h 6858000"/>
              <a:gd name="connsiteX54" fmla="*/ 883812 w 2422397"/>
              <a:gd name="connsiteY54" fmla="*/ 4774559 h 6858000"/>
              <a:gd name="connsiteX55" fmla="*/ 903401 w 2422397"/>
              <a:gd name="connsiteY55" fmla="*/ 4679442 h 6858000"/>
              <a:gd name="connsiteX56" fmla="*/ 916253 w 2422397"/>
              <a:gd name="connsiteY56" fmla="*/ 4651970 h 6858000"/>
              <a:gd name="connsiteX57" fmla="*/ 922608 w 2422397"/>
              <a:gd name="connsiteY57" fmla="*/ 4649785 h 6858000"/>
              <a:gd name="connsiteX58" fmla="*/ 924139 w 2422397"/>
              <a:gd name="connsiteY58" fmla="*/ 4631605 h 6858000"/>
              <a:gd name="connsiteX59" fmla="*/ 985938 w 2422397"/>
              <a:gd name="connsiteY59" fmla="*/ 4515358 h 6858000"/>
              <a:gd name="connsiteX60" fmla="*/ 1011638 w 2422397"/>
              <a:gd name="connsiteY60" fmla="*/ 4352312 h 6858000"/>
              <a:gd name="connsiteX61" fmla="*/ 1049579 w 2422397"/>
              <a:gd name="connsiteY61" fmla="*/ 4237953 h 6858000"/>
              <a:gd name="connsiteX62" fmla="*/ 1041314 w 2422397"/>
              <a:gd name="connsiteY62" fmla="*/ 4139706 h 6858000"/>
              <a:gd name="connsiteX63" fmla="*/ 1049328 w 2422397"/>
              <a:gd name="connsiteY63" fmla="*/ 4134671 h 6858000"/>
              <a:gd name="connsiteX64" fmla="*/ 1061133 w 2422397"/>
              <a:gd name="connsiteY64" fmla="*/ 4074160 h 6858000"/>
              <a:gd name="connsiteX65" fmla="*/ 1059121 w 2422397"/>
              <a:gd name="connsiteY65" fmla="*/ 3844497 h 6858000"/>
              <a:gd name="connsiteX66" fmla="*/ 1083386 w 2422397"/>
              <a:gd name="connsiteY66" fmla="*/ 3726730 h 6858000"/>
              <a:gd name="connsiteX67" fmla="*/ 1098990 w 2422397"/>
              <a:gd name="connsiteY67" fmla="*/ 3687782 h 6858000"/>
              <a:gd name="connsiteX68" fmla="*/ 1124701 w 2422397"/>
              <a:gd name="connsiteY68" fmla="*/ 3622348 h 6858000"/>
              <a:gd name="connsiteX69" fmla="*/ 1161137 w 2422397"/>
              <a:gd name="connsiteY69" fmla="*/ 3580464 h 6858000"/>
              <a:gd name="connsiteX70" fmla="*/ 1175812 w 2422397"/>
              <a:gd name="connsiteY70" fmla="*/ 3522969 h 6858000"/>
              <a:gd name="connsiteX71" fmla="*/ 1156951 w 2422397"/>
              <a:gd name="connsiteY71" fmla="*/ 3500538 h 6858000"/>
              <a:gd name="connsiteX72" fmla="*/ 1179877 w 2422397"/>
              <a:gd name="connsiteY72" fmla="*/ 3441984 h 6858000"/>
              <a:gd name="connsiteX73" fmla="*/ 1217096 w 2422397"/>
              <a:gd name="connsiteY73" fmla="*/ 3354156 h 6858000"/>
              <a:gd name="connsiteX74" fmla="*/ 1232811 w 2422397"/>
              <a:gd name="connsiteY74" fmla="*/ 3301153 h 6858000"/>
              <a:gd name="connsiteX75" fmla="*/ 1281985 w 2422397"/>
              <a:gd name="connsiteY75" fmla="*/ 3158933 h 6858000"/>
              <a:gd name="connsiteX76" fmla="*/ 1335997 w 2422397"/>
              <a:gd name="connsiteY76" fmla="*/ 3018423 h 6858000"/>
              <a:gd name="connsiteX77" fmla="*/ 1394864 w 2422397"/>
              <a:gd name="connsiteY77" fmla="*/ 2946152 h 6858000"/>
              <a:gd name="connsiteX78" fmla="*/ 1436360 w 2422397"/>
              <a:gd name="connsiteY78" fmla="*/ 2829469 h 6858000"/>
              <a:gd name="connsiteX79" fmla="*/ 1447242 w 2422397"/>
              <a:gd name="connsiteY79" fmla="*/ 2811546 h 6858000"/>
              <a:gd name="connsiteX80" fmla="*/ 1449881 w 2422397"/>
              <a:gd name="connsiteY80" fmla="*/ 2781535 h 6858000"/>
              <a:gd name="connsiteX81" fmla="*/ 1459218 w 2422397"/>
              <a:gd name="connsiteY81" fmla="*/ 2660724 h 6858000"/>
              <a:gd name="connsiteX82" fmla="*/ 1455455 w 2422397"/>
              <a:gd name="connsiteY82" fmla="*/ 2560980 h 6858000"/>
              <a:gd name="connsiteX83" fmla="*/ 1497362 w 2422397"/>
              <a:gd name="connsiteY83" fmla="*/ 2456303 h 6858000"/>
              <a:gd name="connsiteX84" fmla="*/ 1507343 w 2422397"/>
              <a:gd name="connsiteY84" fmla="*/ 2385923 h 6858000"/>
              <a:gd name="connsiteX85" fmla="*/ 1540772 w 2422397"/>
              <a:gd name="connsiteY85" fmla="*/ 2256097 h 6858000"/>
              <a:gd name="connsiteX86" fmla="*/ 1569381 w 2422397"/>
              <a:gd name="connsiteY86" fmla="*/ 2165158 h 6858000"/>
              <a:gd name="connsiteX87" fmla="*/ 1576109 w 2422397"/>
              <a:gd name="connsiteY87" fmla="*/ 2078660 h 6858000"/>
              <a:gd name="connsiteX88" fmla="*/ 1564751 w 2422397"/>
              <a:gd name="connsiteY88" fmla="*/ 2009574 h 6858000"/>
              <a:gd name="connsiteX89" fmla="*/ 1571917 w 2422397"/>
              <a:gd name="connsiteY89" fmla="*/ 1903700 h 6858000"/>
              <a:gd name="connsiteX90" fmla="*/ 1564944 w 2422397"/>
              <a:gd name="connsiteY90" fmla="*/ 1821321 h 6858000"/>
              <a:gd name="connsiteX91" fmla="*/ 1579022 w 2422397"/>
              <a:gd name="connsiteY91" fmla="*/ 1718757 h 6858000"/>
              <a:gd name="connsiteX92" fmla="*/ 1590196 w 2422397"/>
              <a:gd name="connsiteY92" fmla="*/ 1595914 h 6858000"/>
              <a:gd name="connsiteX93" fmla="*/ 1624363 w 2422397"/>
              <a:gd name="connsiteY93" fmla="*/ 1502483 h 6858000"/>
              <a:gd name="connsiteX94" fmla="*/ 1631539 w 2422397"/>
              <a:gd name="connsiteY94" fmla="*/ 1431520 h 6858000"/>
              <a:gd name="connsiteX95" fmla="*/ 1646296 w 2422397"/>
              <a:gd name="connsiteY95" fmla="*/ 1333057 h 6858000"/>
              <a:gd name="connsiteX96" fmla="*/ 1696091 w 2422397"/>
              <a:gd name="connsiteY96" fmla="*/ 1202078 h 6858000"/>
              <a:gd name="connsiteX97" fmla="*/ 1706993 w 2422397"/>
              <a:gd name="connsiteY97" fmla="*/ 1104797 h 6858000"/>
              <a:gd name="connsiteX98" fmla="*/ 1777273 w 2422397"/>
              <a:gd name="connsiteY98" fmla="*/ 916268 h 6858000"/>
              <a:gd name="connsiteX99" fmla="*/ 1850836 w 2422397"/>
              <a:gd name="connsiteY99" fmla="*/ 825516 h 6858000"/>
              <a:gd name="connsiteX100" fmla="*/ 1911831 w 2422397"/>
              <a:gd name="connsiteY100" fmla="*/ 696577 h 6858000"/>
              <a:gd name="connsiteX101" fmla="*/ 1942209 w 2422397"/>
              <a:gd name="connsiteY101" fmla="*/ 575807 h 6858000"/>
              <a:gd name="connsiteX102" fmla="*/ 1951374 w 2422397"/>
              <a:gd name="connsiteY102" fmla="*/ 556682 h 6858000"/>
              <a:gd name="connsiteX103" fmla="*/ 1951170 w 2422397"/>
              <a:gd name="connsiteY103" fmla="*/ 526639 h 6858000"/>
              <a:gd name="connsiteX104" fmla="*/ 1949059 w 2422397"/>
              <a:gd name="connsiteY104" fmla="*/ 405872 h 6858000"/>
              <a:gd name="connsiteX105" fmla="*/ 1954018 w 2422397"/>
              <a:gd name="connsiteY105" fmla="*/ 307622 h 6858000"/>
              <a:gd name="connsiteX106" fmla="*/ 1967790 w 2422397"/>
              <a:gd name="connsiteY106" fmla="*/ 198682 h 6858000"/>
              <a:gd name="connsiteX107" fmla="*/ 1971093 w 2422397"/>
              <a:gd name="connsiteY107" fmla="*/ 127747 h 6858000"/>
              <a:gd name="connsiteX108" fmla="*/ 1951841 w 2422397"/>
              <a:gd name="connsiteY108" fmla="*/ 4678 h 6858000"/>
              <a:gd name="connsiteX109" fmla="*/ 1953649 w 2422397"/>
              <a:gd name="connsiteY109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393529 w 2422397"/>
              <a:gd name="connsiteY13" fmla="*/ 6259863 h 6858000"/>
              <a:gd name="connsiteX14" fmla="*/ 443949 w 2422397"/>
              <a:gd name="connsiteY14" fmla="*/ 6218313 h 6858000"/>
              <a:gd name="connsiteX15" fmla="*/ 478259 w 2422397"/>
              <a:gd name="connsiteY15" fmla="*/ 6183918 h 6858000"/>
              <a:gd name="connsiteX16" fmla="*/ 482177 w 2422397"/>
              <a:gd name="connsiteY16" fmla="*/ 6173358 h 6858000"/>
              <a:gd name="connsiteX17" fmla="*/ 482556 w 2422397"/>
              <a:gd name="connsiteY17" fmla="*/ 6173443 h 6858000"/>
              <a:gd name="connsiteX18" fmla="*/ 485673 w 2422397"/>
              <a:gd name="connsiteY18" fmla="*/ 6162875 h 6858000"/>
              <a:gd name="connsiteX19" fmla="*/ 524588 w 2422397"/>
              <a:gd name="connsiteY19" fmla="*/ 6111327 h 6858000"/>
              <a:gd name="connsiteX20" fmla="*/ 547843 w 2422397"/>
              <a:gd name="connsiteY20" fmla="*/ 6075666 h 6858000"/>
              <a:gd name="connsiteX21" fmla="*/ 562259 w 2422397"/>
              <a:gd name="connsiteY21" fmla="*/ 6054865 h 6858000"/>
              <a:gd name="connsiteX22" fmla="*/ 571463 w 2422397"/>
              <a:gd name="connsiteY22" fmla="*/ 6045606 h 6858000"/>
              <a:gd name="connsiteX23" fmla="*/ 573012 w 2422397"/>
              <a:gd name="connsiteY23" fmla="*/ 6046223 h 6858000"/>
              <a:gd name="connsiteX24" fmla="*/ 584071 w 2422397"/>
              <a:gd name="connsiteY24" fmla="*/ 5992286 h 6858000"/>
              <a:gd name="connsiteX25" fmla="*/ 587812 w 2422397"/>
              <a:gd name="connsiteY25" fmla="*/ 5987907 h 6858000"/>
              <a:gd name="connsiteX26" fmla="*/ 592115 w 2422397"/>
              <a:gd name="connsiteY26" fmla="*/ 5949187 h 6858000"/>
              <a:gd name="connsiteX27" fmla="*/ 595889 w 2422397"/>
              <a:gd name="connsiteY27" fmla="*/ 5931081 h 6858000"/>
              <a:gd name="connsiteX28" fmla="*/ 593758 w 2422397"/>
              <a:gd name="connsiteY28" fmla="*/ 5922047 h 6858000"/>
              <a:gd name="connsiteX29" fmla="*/ 600949 w 2422397"/>
              <a:gd name="connsiteY29" fmla="*/ 5897316 h 6858000"/>
              <a:gd name="connsiteX30" fmla="*/ 602981 w 2422397"/>
              <a:gd name="connsiteY30" fmla="*/ 5895955 h 6858000"/>
              <a:gd name="connsiteX31" fmla="*/ 604430 w 2422397"/>
              <a:gd name="connsiteY31" fmla="*/ 5870052 h 6858000"/>
              <a:gd name="connsiteX32" fmla="*/ 631983 w 2422397"/>
              <a:gd name="connsiteY32" fmla="*/ 5814475 h 6858000"/>
              <a:gd name="connsiteX33" fmla="*/ 654861 w 2422397"/>
              <a:gd name="connsiteY33" fmla="*/ 5538948 h 6858000"/>
              <a:gd name="connsiteX34" fmla="*/ 723657 w 2422397"/>
              <a:gd name="connsiteY34" fmla="*/ 5356170 h 6858000"/>
              <a:gd name="connsiteX35" fmla="*/ 723661 w 2422397"/>
              <a:gd name="connsiteY35" fmla="*/ 5356076 h 6858000"/>
              <a:gd name="connsiteX36" fmla="*/ 725358 w 2422397"/>
              <a:gd name="connsiteY36" fmla="*/ 5309193 h 6858000"/>
              <a:gd name="connsiteX37" fmla="*/ 726926 w 2422397"/>
              <a:gd name="connsiteY37" fmla="*/ 5311182 h 6858000"/>
              <a:gd name="connsiteX38" fmla="*/ 727761 w 2422397"/>
              <a:gd name="connsiteY38" fmla="*/ 5304702 h 6858000"/>
              <a:gd name="connsiteX39" fmla="*/ 732974 w 2422397"/>
              <a:gd name="connsiteY39" fmla="*/ 5303522 h 6858000"/>
              <a:gd name="connsiteX40" fmla="*/ 762873 w 2422397"/>
              <a:gd name="connsiteY40" fmla="*/ 5269094 h 6858000"/>
              <a:gd name="connsiteX41" fmla="*/ 784867 w 2422397"/>
              <a:gd name="connsiteY41" fmla="*/ 5235785 h 6858000"/>
              <a:gd name="connsiteX42" fmla="*/ 796271 w 2422397"/>
              <a:gd name="connsiteY42" fmla="*/ 5175473 h 6858000"/>
              <a:gd name="connsiteX43" fmla="*/ 821529 w 2422397"/>
              <a:gd name="connsiteY43" fmla="*/ 5012929 h 6858000"/>
              <a:gd name="connsiteX44" fmla="*/ 846340 w 2422397"/>
              <a:gd name="connsiteY44" fmla="*/ 4944976 h 6858000"/>
              <a:gd name="connsiteX45" fmla="*/ 840157 w 2422397"/>
              <a:gd name="connsiteY45" fmla="*/ 4872869 h 6858000"/>
              <a:gd name="connsiteX46" fmla="*/ 855718 w 2422397"/>
              <a:gd name="connsiteY46" fmla="*/ 4850916 h 6858000"/>
              <a:gd name="connsiteX47" fmla="*/ 858709 w 2422397"/>
              <a:gd name="connsiteY47" fmla="*/ 4847264 h 6858000"/>
              <a:gd name="connsiteX48" fmla="*/ 863990 w 2422397"/>
              <a:gd name="connsiteY48" fmla="*/ 4829718 h 6858000"/>
              <a:gd name="connsiteX49" fmla="*/ 873842 w 2422397"/>
              <a:gd name="connsiteY49" fmla="*/ 4828439 h 6858000"/>
              <a:gd name="connsiteX50" fmla="*/ 887779 w 2422397"/>
              <a:gd name="connsiteY50" fmla="*/ 4804655 h 6858000"/>
              <a:gd name="connsiteX51" fmla="*/ 893894 w 2422397"/>
              <a:gd name="connsiteY51" fmla="*/ 4777060 h 6858000"/>
              <a:gd name="connsiteX52" fmla="*/ 883546 w 2422397"/>
              <a:gd name="connsiteY52" fmla="*/ 4777089 h 6858000"/>
              <a:gd name="connsiteX53" fmla="*/ 883812 w 2422397"/>
              <a:gd name="connsiteY53" fmla="*/ 4774559 h 6858000"/>
              <a:gd name="connsiteX54" fmla="*/ 903401 w 2422397"/>
              <a:gd name="connsiteY54" fmla="*/ 4679442 h 6858000"/>
              <a:gd name="connsiteX55" fmla="*/ 916253 w 2422397"/>
              <a:gd name="connsiteY55" fmla="*/ 4651970 h 6858000"/>
              <a:gd name="connsiteX56" fmla="*/ 922608 w 2422397"/>
              <a:gd name="connsiteY56" fmla="*/ 4649785 h 6858000"/>
              <a:gd name="connsiteX57" fmla="*/ 924139 w 2422397"/>
              <a:gd name="connsiteY57" fmla="*/ 4631605 h 6858000"/>
              <a:gd name="connsiteX58" fmla="*/ 985938 w 2422397"/>
              <a:gd name="connsiteY58" fmla="*/ 4515358 h 6858000"/>
              <a:gd name="connsiteX59" fmla="*/ 1011638 w 2422397"/>
              <a:gd name="connsiteY59" fmla="*/ 4352312 h 6858000"/>
              <a:gd name="connsiteX60" fmla="*/ 1049579 w 2422397"/>
              <a:gd name="connsiteY60" fmla="*/ 4237953 h 6858000"/>
              <a:gd name="connsiteX61" fmla="*/ 1041314 w 2422397"/>
              <a:gd name="connsiteY61" fmla="*/ 4139706 h 6858000"/>
              <a:gd name="connsiteX62" fmla="*/ 1049328 w 2422397"/>
              <a:gd name="connsiteY62" fmla="*/ 4134671 h 6858000"/>
              <a:gd name="connsiteX63" fmla="*/ 1061133 w 2422397"/>
              <a:gd name="connsiteY63" fmla="*/ 4074160 h 6858000"/>
              <a:gd name="connsiteX64" fmla="*/ 1059121 w 2422397"/>
              <a:gd name="connsiteY64" fmla="*/ 3844497 h 6858000"/>
              <a:gd name="connsiteX65" fmla="*/ 1083386 w 2422397"/>
              <a:gd name="connsiteY65" fmla="*/ 3726730 h 6858000"/>
              <a:gd name="connsiteX66" fmla="*/ 1098990 w 2422397"/>
              <a:gd name="connsiteY66" fmla="*/ 3687782 h 6858000"/>
              <a:gd name="connsiteX67" fmla="*/ 1124701 w 2422397"/>
              <a:gd name="connsiteY67" fmla="*/ 3622348 h 6858000"/>
              <a:gd name="connsiteX68" fmla="*/ 1161137 w 2422397"/>
              <a:gd name="connsiteY68" fmla="*/ 3580464 h 6858000"/>
              <a:gd name="connsiteX69" fmla="*/ 1175812 w 2422397"/>
              <a:gd name="connsiteY69" fmla="*/ 3522969 h 6858000"/>
              <a:gd name="connsiteX70" fmla="*/ 1156951 w 2422397"/>
              <a:gd name="connsiteY70" fmla="*/ 3500538 h 6858000"/>
              <a:gd name="connsiteX71" fmla="*/ 1179877 w 2422397"/>
              <a:gd name="connsiteY71" fmla="*/ 3441984 h 6858000"/>
              <a:gd name="connsiteX72" fmla="*/ 1217096 w 2422397"/>
              <a:gd name="connsiteY72" fmla="*/ 3354156 h 6858000"/>
              <a:gd name="connsiteX73" fmla="*/ 1232811 w 2422397"/>
              <a:gd name="connsiteY73" fmla="*/ 3301153 h 6858000"/>
              <a:gd name="connsiteX74" fmla="*/ 1281985 w 2422397"/>
              <a:gd name="connsiteY74" fmla="*/ 3158933 h 6858000"/>
              <a:gd name="connsiteX75" fmla="*/ 1335997 w 2422397"/>
              <a:gd name="connsiteY75" fmla="*/ 3018423 h 6858000"/>
              <a:gd name="connsiteX76" fmla="*/ 1394864 w 2422397"/>
              <a:gd name="connsiteY76" fmla="*/ 2946152 h 6858000"/>
              <a:gd name="connsiteX77" fmla="*/ 1436360 w 2422397"/>
              <a:gd name="connsiteY77" fmla="*/ 2829469 h 6858000"/>
              <a:gd name="connsiteX78" fmla="*/ 1447242 w 2422397"/>
              <a:gd name="connsiteY78" fmla="*/ 2811546 h 6858000"/>
              <a:gd name="connsiteX79" fmla="*/ 1449881 w 2422397"/>
              <a:gd name="connsiteY79" fmla="*/ 2781535 h 6858000"/>
              <a:gd name="connsiteX80" fmla="*/ 1459218 w 2422397"/>
              <a:gd name="connsiteY80" fmla="*/ 2660724 h 6858000"/>
              <a:gd name="connsiteX81" fmla="*/ 1455455 w 2422397"/>
              <a:gd name="connsiteY81" fmla="*/ 2560980 h 6858000"/>
              <a:gd name="connsiteX82" fmla="*/ 1497362 w 2422397"/>
              <a:gd name="connsiteY82" fmla="*/ 2456303 h 6858000"/>
              <a:gd name="connsiteX83" fmla="*/ 1507343 w 2422397"/>
              <a:gd name="connsiteY83" fmla="*/ 2385923 h 6858000"/>
              <a:gd name="connsiteX84" fmla="*/ 1540772 w 2422397"/>
              <a:gd name="connsiteY84" fmla="*/ 2256097 h 6858000"/>
              <a:gd name="connsiteX85" fmla="*/ 1569381 w 2422397"/>
              <a:gd name="connsiteY85" fmla="*/ 2165158 h 6858000"/>
              <a:gd name="connsiteX86" fmla="*/ 1576109 w 2422397"/>
              <a:gd name="connsiteY86" fmla="*/ 2078660 h 6858000"/>
              <a:gd name="connsiteX87" fmla="*/ 1564751 w 2422397"/>
              <a:gd name="connsiteY87" fmla="*/ 2009574 h 6858000"/>
              <a:gd name="connsiteX88" fmla="*/ 1571917 w 2422397"/>
              <a:gd name="connsiteY88" fmla="*/ 1903700 h 6858000"/>
              <a:gd name="connsiteX89" fmla="*/ 1564944 w 2422397"/>
              <a:gd name="connsiteY89" fmla="*/ 1821321 h 6858000"/>
              <a:gd name="connsiteX90" fmla="*/ 1579022 w 2422397"/>
              <a:gd name="connsiteY90" fmla="*/ 1718757 h 6858000"/>
              <a:gd name="connsiteX91" fmla="*/ 1590196 w 2422397"/>
              <a:gd name="connsiteY91" fmla="*/ 1595914 h 6858000"/>
              <a:gd name="connsiteX92" fmla="*/ 1624363 w 2422397"/>
              <a:gd name="connsiteY92" fmla="*/ 1502483 h 6858000"/>
              <a:gd name="connsiteX93" fmla="*/ 1631539 w 2422397"/>
              <a:gd name="connsiteY93" fmla="*/ 1431520 h 6858000"/>
              <a:gd name="connsiteX94" fmla="*/ 1646296 w 2422397"/>
              <a:gd name="connsiteY94" fmla="*/ 1333057 h 6858000"/>
              <a:gd name="connsiteX95" fmla="*/ 1696091 w 2422397"/>
              <a:gd name="connsiteY95" fmla="*/ 1202078 h 6858000"/>
              <a:gd name="connsiteX96" fmla="*/ 1706993 w 2422397"/>
              <a:gd name="connsiteY96" fmla="*/ 1104797 h 6858000"/>
              <a:gd name="connsiteX97" fmla="*/ 1777273 w 2422397"/>
              <a:gd name="connsiteY97" fmla="*/ 916268 h 6858000"/>
              <a:gd name="connsiteX98" fmla="*/ 1850836 w 2422397"/>
              <a:gd name="connsiteY98" fmla="*/ 825516 h 6858000"/>
              <a:gd name="connsiteX99" fmla="*/ 1911831 w 2422397"/>
              <a:gd name="connsiteY99" fmla="*/ 696577 h 6858000"/>
              <a:gd name="connsiteX100" fmla="*/ 1942209 w 2422397"/>
              <a:gd name="connsiteY100" fmla="*/ 575807 h 6858000"/>
              <a:gd name="connsiteX101" fmla="*/ 1951374 w 2422397"/>
              <a:gd name="connsiteY101" fmla="*/ 556682 h 6858000"/>
              <a:gd name="connsiteX102" fmla="*/ 1951170 w 2422397"/>
              <a:gd name="connsiteY102" fmla="*/ 526639 h 6858000"/>
              <a:gd name="connsiteX103" fmla="*/ 1949059 w 2422397"/>
              <a:gd name="connsiteY103" fmla="*/ 405872 h 6858000"/>
              <a:gd name="connsiteX104" fmla="*/ 1954018 w 2422397"/>
              <a:gd name="connsiteY104" fmla="*/ 307622 h 6858000"/>
              <a:gd name="connsiteX105" fmla="*/ 1967790 w 2422397"/>
              <a:gd name="connsiteY105" fmla="*/ 198682 h 6858000"/>
              <a:gd name="connsiteX106" fmla="*/ 1971093 w 2422397"/>
              <a:gd name="connsiteY106" fmla="*/ 127747 h 6858000"/>
              <a:gd name="connsiteX107" fmla="*/ 1951841 w 2422397"/>
              <a:gd name="connsiteY107" fmla="*/ 4678 h 6858000"/>
              <a:gd name="connsiteX108" fmla="*/ 1953649 w 2422397"/>
              <a:gd name="connsiteY108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73012 w 2422397"/>
              <a:gd name="connsiteY22" fmla="*/ 6046223 h 6858000"/>
              <a:gd name="connsiteX23" fmla="*/ 584071 w 2422397"/>
              <a:gd name="connsiteY23" fmla="*/ 5992286 h 6858000"/>
              <a:gd name="connsiteX24" fmla="*/ 587812 w 2422397"/>
              <a:gd name="connsiteY24" fmla="*/ 5987907 h 6858000"/>
              <a:gd name="connsiteX25" fmla="*/ 592115 w 2422397"/>
              <a:gd name="connsiteY25" fmla="*/ 5949187 h 6858000"/>
              <a:gd name="connsiteX26" fmla="*/ 595889 w 2422397"/>
              <a:gd name="connsiteY26" fmla="*/ 5931081 h 6858000"/>
              <a:gd name="connsiteX27" fmla="*/ 593758 w 2422397"/>
              <a:gd name="connsiteY27" fmla="*/ 5922047 h 6858000"/>
              <a:gd name="connsiteX28" fmla="*/ 600949 w 2422397"/>
              <a:gd name="connsiteY28" fmla="*/ 5897316 h 6858000"/>
              <a:gd name="connsiteX29" fmla="*/ 602981 w 2422397"/>
              <a:gd name="connsiteY29" fmla="*/ 5895955 h 6858000"/>
              <a:gd name="connsiteX30" fmla="*/ 604430 w 2422397"/>
              <a:gd name="connsiteY30" fmla="*/ 5870052 h 6858000"/>
              <a:gd name="connsiteX31" fmla="*/ 631983 w 2422397"/>
              <a:gd name="connsiteY31" fmla="*/ 5814475 h 6858000"/>
              <a:gd name="connsiteX32" fmla="*/ 654861 w 2422397"/>
              <a:gd name="connsiteY32" fmla="*/ 5538948 h 6858000"/>
              <a:gd name="connsiteX33" fmla="*/ 723657 w 2422397"/>
              <a:gd name="connsiteY33" fmla="*/ 5356170 h 6858000"/>
              <a:gd name="connsiteX34" fmla="*/ 723661 w 2422397"/>
              <a:gd name="connsiteY34" fmla="*/ 5356076 h 6858000"/>
              <a:gd name="connsiteX35" fmla="*/ 725358 w 2422397"/>
              <a:gd name="connsiteY35" fmla="*/ 5309193 h 6858000"/>
              <a:gd name="connsiteX36" fmla="*/ 726926 w 2422397"/>
              <a:gd name="connsiteY36" fmla="*/ 5311182 h 6858000"/>
              <a:gd name="connsiteX37" fmla="*/ 727761 w 2422397"/>
              <a:gd name="connsiteY37" fmla="*/ 5304702 h 6858000"/>
              <a:gd name="connsiteX38" fmla="*/ 732974 w 2422397"/>
              <a:gd name="connsiteY38" fmla="*/ 5303522 h 6858000"/>
              <a:gd name="connsiteX39" fmla="*/ 762873 w 2422397"/>
              <a:gd name="connsiteY39" fmla="*/ 5269094 h 6858000"/>
              <a:gd name="connsiteX40" fmla="*/ 784867 w 2422397"/>
              <a:gd name="connsiteY40" fmla="*/ 5235785 h 6858000"/>
              <a:gd name="connsiteX41" fmla="*/ 796271 w 2422397"/>
              <a:gd name="connsiteY41" fmla="*/ 5175473 h 6858000"/>
              <a:gd name="connsiteX42" fmla="*/ 821529 w 2422397"/>
              <a:gd name="connsiteY42" fmla="*/ 5012929 h 6858000"/>
              <a:gd name="connsiteX43" fmla="*/ 846340 w 2422397"/>
              <a:gd name="connsiteY43" fmla="*/ 4944976 h 6858000"/>
              <a:gd name="connsiteX44" fmla="*/ 840157 w 2422397"/>
              <a:gd name="connsiteY44" fmla="*/ 4872869 h 6858000"/>
              <a:gd name="connsiteX45" fmla="*/ 855718 w 2422397"/>
              <a:gd name="connsiteY45" fmla="*/ 4850916 h 6858000"/>
              <a:gd name="connsiteX46" fmla="*/ 858709 w 2422397"/>
              <a:gd name="connsiteY46" fmla="*/ 4847264 h 6858000"/>
              <a:gd name="connsiteX47" fmla="*/ 863990 w 2422397"/>
              <a:gd name="connsiteY47" fmla="*/ 4829718 h 6858000"/>
              <a:gd name="connsiteX48" fmla="*/ 873842 w 2422397"/>
              <a:gd name="connsiteY48" fmla="*/ 4828439 h 6858000"/>
              <a:gd name="connsiteX49" fmla="*/ 887779 w 2422397"/>
              <a:gd name="connsiteY49" fmla="*/ 4804655 h 6858000"/>
              <a:gd name="connsiteX50" fmla="*/ 893894 w 2422397"/>
              <a:gd name="connsiteY50" fmla="*/ 4777060 h 6858000"/>
              <a:gd name="connsiteX51" fmla="*/ 883546 w 2422397"/>
              <a:gd name="connsiteY51" fmla="*/ 4777089 h 6858000"/>
              <a:gd name="connsiteX52" fmla="*/ 883812 w 2422397"/>
              <a:gd name="connsiteY52" fmla="*/ 4774559 h 6858000"/>
              <a:gd name="connsiteX53" fmla="*/ 903401 w 2422397"/>
              <a:gd name="connsiteY53" fmla="*/ 4679442 h 6858000"/>
              <a:gd name="connsiteX54" fmla="*/ 916253 w 2422397"/>
              <a:gd name="connsiteY54" fmla="*/ 4651970 h 6858000"/>
              <a:gd name="connsiteX55" fmla="*/ 922608 w 2422397"/>
              <a:gd name="connsiteY55" fmla="*/ 4649785 h 6858000"/>
              <a:gd name="connsiteX56" fmla="*/ 924139 w 2422397"/>
              <a:gd name="connsiteY56" fmla="*/ 4631605 h 6858000"/>
              <a:gd name="connsiteX57" fmla="*/ 985938 w 2422397"/>
              <a:gd name="connsiteY57" fmla="*/ 4515358 h 6858000"/>
              <a:gd name="connsiteX58" fmla="*/ 1011638 w 2422397"/>
              <a:gd name="connsiteY58" fmla="*/ 4352312 h 6858000"/>
              <a:gd name="connsiteX59" fmla="*/ 1049579 w 2422397"/>
              <a:gd name="connsiteY59" fmla="*/ 4237953 h 6858000"/>
              <a:gd name="connsiteX60" fmla="*/ 1041314 w 2422397"/>
              <a:gd name="connsiteY60" fmla="*/ 4139706 h 6858000"/>
              <a:gd name="connsiteX61" fmla="*/ 1049328 w 2422397"/>
              <a:gd name="connsiteY61" fmla="*/ 4134671 h 6858000"/>
              <a:gd name="connsiteX62" fmla="*/ 1061133 w 2422397"/>
              <a:gd name="connsiteY62" fmla="*/ 4074160 h 6858000"/>
              <a:gd name="connsiteX63" fmla="*/ 1059121 w 2422397"/>
              <a:gd name="connsiteY63" fmla="*/ 3844497 h 6858000"/>
              <a:gd name="connsiteX64" fmla="*/ 1083386 w 2422397"/>
              <a:gd name="connsiteY64" fmla="*/ 3726730 h 6858000"/>
              <a:gd name="connsiteX65" fmla="*/ 1098990 w 2422397"/>
              <a:gd name="connsiteY65" fmla="*/ 3687782 h 6858000"/>
              <a:gd name="connsiteX66" fmla="*/ 1124701 w 2422397"/>
              <a:gd name="connsiteY66" fmla="*/ 3622348 h 6858000"/>
              <a:gd name="connsiteX67" fmla="*/ 1161137 w 2422397"/>
              <a:gd name="connsiteY67" fmla="*/ 3580464 h 6858000"/>
              <a:gd name="connsiteX68" fmla="*/ 1175812 w 2422397"/>
              <a:gd name="connsiteY68" fmla="*/ 3522969 h 6858000"/>
              <a:gd name="connsiteX69" fmla="*/ 1156951 w 2422397"/>
              <a:gd name="connsiteY69" fmla="*/ 3500538 h 6858000"/>
              <a:gd name="connsiteX70" fmla="*/ 1179877 w 2422397"/>
              <a:gd name="connsiteY70" fmla="*/ 3441984 h 6858000"/>
              <a:gd name="connsiteX71" fmla="*/ 1217096 w 2422397"/>
              <a:gd name="connsiteY71" fmla="*/ 3354156 h 6858000"/>
              <a:gd name="connsiteX72" fmla="*/ 1232811 w 2422397"/>
              <a:gd name="connsiteY72" fmla="*/ 3301153 h 6858000"/>
              <a:gd name="connsiteX73" fmla="*/ 1281985 w 2422397"/>
              <a:gd name="connsiteY73" fmla="*/ 3158933 h 6858000"/>
              <a:gd name="connsiteX74" fmla="*/ 1335997 w 2422397"/>
              <a:gd name="connsiteY74" fmla="*/ 3018423 h 6858000"/>
              <a:gd name="connsiteX75" fmla="*/ 1394864 w 2422397"/>
              <a:gd name="connsiteY75" fmla="*/ 2946152 h 6858000"/>
              <a:gd name="connsiteX76" fmla="*/ 1436360 w 2422397"/>
              <a:gd name="connsiteY76" fmla="*/ 2829469 h 6858000"/>
              <a:gd name="connsiteX77" fmla="*/ 1447242 w 2422397"/>
              <a:gd name="connsiteY77" fmla="*/ 2811546 h 6858000"/>
              <a:gd name="connsiteX78" fmla="*/ 1449881 w 2422397"/>
              <a:gd name="connsiteY78" fmla="*/ 2781535 h 6858000"/>
              <a:gd name="connsiteX79" fmla="*/ 1459218 w 2422397"/>
              <a:gd name="connsiteY79" fmla="*/ 2660724 h 6858000"/>
              <a:gd name="connsiteX80" fmla="*/ 1455455 w 2422397"/>
              <a:gd name="connsiteY80" fmla="*/ 2560980 h 6858000"/>
              <a:gd name="connsiteX81" fmla="*/ 1497362 w 2422397"/>
              <a:gd name="connsiteY81" fmla="*/ 2456303 h 6858000"/>
              <a:gd name="connsiteX82" fmla="*/ 1507343 w 2422397"/>
              <a:gd name="connsiteY82" fmla="*/ 2385923 h 6858000"/>
              <a:gd name="connsiteX83" fmla="*/ 1540772 w 2422397"/>
              <a:gd name="connsiteY83" fmla="*/ 2256097 h 6858000"/>
              <a:gd name="connsiteX84" fmla="*/ 1569381 w 2422397"/>
              <a:gd name="connsiteY84" fmla="*/ 2165158 h 6858000"/>
              <a:gd name="connsiteX85" fmla="*/ 1576109 w 2422397"/>
              <a:gd name="connsiteY85" fmla="*/ 2078660 h 6858000"/>
              <a:gd name="connsiteX86" fmla="*/ 1564751 w 2422397"/>
              <a:gd name="connsiteY86" fmla="*/ 2009574 h 6858000"/>
              <a:gd name="connsiteX87" fmla="*/ 1571917 w 2422397"/>
              <a:gd name="connsiteY87" fmla="*/ 1903700 h 6858000"/>
              <a:gd name="connsiteX88" fmla="*/ 1564944 w 2422397"/>
              <a:gd name="connsiteY88" fmla="*/ 1821321 h 6858000"/>
              <a:gd name="connsiteX89" fmla="*/ 1579022 w 2422397"/>
              <a:gd name="connsiteY89" fmla="*/ 1718757 h 6858000"/>
              <a:gd name="connsiteX90" fmla="*/ 1590196 w 2422397"/>
              <a:gd name="connsiteY90" fmla="*/ 1595914 h 6858000"/>
              <a:gd name="connsiteX91" fmla="*/ 1624363 w 2422397"/>
              <a:gd name="connsiteY91" fmla="*/ 1502483 h 6858000"/>
              <a:gd name="connsiteX92" fmla="*/ 1631539 w 2422397"/>
              <a:gd name="connsiteY92" fmla="*/ 1431520 h 6858000"/>
              <a:gd name="connsiteX93" fmla="*/ 1646296 w 2422397"/>
              <a:gd name="connsiteY93" fmla="*/ 1333057 h 6858000"/>
              <a:gd name="connsiteX94" fmla="*/ 1696091 w 2422397"/>
              <a:gd name="connsiteY94" fmla="*/ 1202078 h 6858000"/>
              <a:gd name="connsiteX95" fmla="*/ 1706993 w 2422397"/>
              <a:gd name="connsiteY95" fmla="*/ 1104797 h 6858000"/>
              <a:gd name="connsiteX96" fmla="*/ 1777273 w 2422397"/>
              <a:gd name="connsiteY96" fmla="*/ 916268 h 6858000"/>
              <a:gd name="connsiteX97" fmla="*/ 1850836 w 2422397"/>
              <a:gd name="connsiteY97" fmla="*/ 825516 h 6858000"/>
              <a:gd name="connsiteX98" fmla="*/ 1911831 w 2422397"/>
              <a:gd name="connsiteY98" fmla="*/ 696577 h 6858000"/>
              <a:gd name="connsiteX99" fmla="*/ 1942209 w 2422397"/>
              <a:gd name="connsiteY99" fmla="*/ 575807 h 6858000"/>
              <a:gd name="connsiteX100" fmla="*/ 1951374 w 2422397"/>
              <a:gd name="connsiteY100" fmla="*/ 556682 h 6858000"/>
              <a:gd name="connsiteX101" fmla="*/ 1951170 w 2422397"/>
              <a:gd name="connsiteY101" fmla="*/ 526639 h 6858000"/>
              <a:gd name="connsiteX102" fmla="*/ 1949059 w 2422397"/>
              <a:gd name="connsiteY102" fmla="*/ 405872 h 6858000"/>
              <a:gd name="connsiteX103" fmla="*/ 1954018 w 2422397"/>
              <a:gd name="connsiteY103" fmla="*/ 307622 h 6858000"/>
              <a:gd name="connsiteX104" fmla="*/ 1967790 w 2422397"/>
              <a:gd name="connsiteY104" fmla="*/ 198682 h 6858000"/>
              <a:gd name="connsiteX105" fmla="*/ 1971093 w 2422397"/>
              <a:gd name="connsiteY105" fmla="*/ 127747 h 6858000"/>
              <a:gd name="connsiteX106" fmla="*/ 1951841 w 2422397"/>
              <a:gd name="connsiteY106" fmla="*/ 4678 h 6858000"/>
              <a:gd name="connsiteX107" fmla="*/ 1953649 w 2422397"/>
              <a:gd name="connsiteY10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54861 w 2422397"/>
              <a:gd name="connsiteY31" fmla="*/ 5538948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79877 w 2422397"/>
              <a:gd name="connsiteY68" fmla="*/ 3441984 h 6858000"/>
              <a:gd name="connsiteX69" fmla="*/ 1217096 w 2422397"/>
              <a:gd name="connsiteY69" fmla="*/ 3354156 h 6858000"/>
              <a:gd name="connsiteX70" fmla="*/ 1232811 w 2422397"/>
              <a:gd name="connsiteY70" fmla="*/ 3301153 h 6858000"/>
              <a:gd name="connsiteX71" fmla="*/ 1281985 w 2422397"/>
              <a:gd name="connsiteY71" fmla="*/ 3158933 h 6858000"/>
              <a:gd name="connsiteX72" fmla="*/ 1335997 w 2422397"/>
              <a:gd name="connsiteY72" fmla="*/ 3018423 h 6858000"/>
              <a:gd name="connsiteX73" fmla="*/ 1394864 w 2422397"/>
              <a:gd name="connsiteY73" fmla="*/ 2946152 h 6858000"/>
              <a:gd name="connsiteX74" fmla="*/ 1436360 w 2422397"/>
              <a:gd name="connsiteY74" fmla="*/ 2829469 h 6858000"/>
              <a:gd name="connsiteX75" fmla="*/ 1447242 w 2422397"/>
              <a:gd name="connsiteY75" fmla="*/ 2811546 h 6858000"/>
              <a:gd name="connsiteX76" fmla="*/ 1449881 w 2422397"/>
              <a:gd name="connsiteY76" fmla="*/ 2781535 h 6858000"/>
              <a:gd name="connsiteX77" fmla="*/ 1459218 w 2422397"/>
              <a:gd name="connsiteY77" fmla="*/ 2660724 h 6858000"/>
              <a:gd name="connsiteX78" fmla="*/ 1455455 w 2422397"/>
              <a:gd name="connsiteY78" fmla="*/ 2560980 h 6858000"/>
              <a:gd name="connsiteX79" fmla="*/ 1497362 w 2422397"/>
              <a:gd name="connsiteY79" fmla="*/ 2456303 h 6858000"/>
              <a:gd name="connsiteX80" fmla="*/ 1507343 w 2422397"/>
              <a:gd name="connsiteY80" fmla="*/ 2385923 h 6858000"/>
              <a:gd name="connsiteX81" fmla="*/ 1540772 w 2422397"/>
              <a:gd name="connsiteY81" fmla="*/ 2256097 h 6858000"/>
              <a:gd name="connsiteX82" fmla="*/ 1569381 w 2422397"/>
              <a:gd name="connsiteY82" fmla="*/ 2165158 h 6858000"/>
              <a:gd name="connsiteX83" fmla="*/ 1576109 w 2422397"/>
              <a:gd name="connsiteY83" fmla="*/ 2078660 h 6858000"/>
              <a:gd name="connsiteX84" fmla="*/ 1564751 w 2422397"/>
              <a:gd name="connsiteY84" fmla="*/ 2009574 h 6858000"/>
              <a:gd name="connsiteX85" fmla="*/ 1571917 w 2422397"/>
              <a:gd name="connsiteY85" fmla="*/ 1903700 h 6858000"/>
              <a:gd name="connsiteX86" fmla="*/ 1564944 w 2422397"/>
              <a:gd name="connsiteY86" fmla="*/ 1821321 h 6858000"/>
              <a:gd name="connsiteX87" fmla="*/ 1579022 w 2422397"/>
              <a:gd name="connsiteY87" fmla="*/ 1718757 h 6858000"/>
              <a:gd name="connsiteX88" fmla="*/ 1590196 w 2422397"/>
              <a:gd name="connsiteY88" fmla="*/ 1595914 h 6858000"/>
              <a:gd name="connsiteX89" fmla="*/ 1624363 w 2422397"/>
              <a:gd name="connsiteY89" fmla="*/ 1502483 h 6858000"/>
              <a:gd name="connsiteX90" fmla="*/ 1631539 w 2422397"/>
              <a:gd name="connsiteY90" fmla="*/ 1431520 h 6858000"/>
              <a:gd name="connsiteX91" fmla="*/ 1646296 w 2422397"/>
              <a:gd name="connsiteY91" fmla="*/ 1333057 h 6858000"/>
              <a:gd name="connsiteX92" fmla="*/ 1696091 w 2422397"/>
              <a:gd name="connsiteY92" fmla="*/ 1202078 h 6858000"/>
              <a:gd name="connsiteX93" fmla="*/ 1706993 w 2422397"/>
              <a:gd name="connsiteY93" fmla="*/ 1104797 h 6858000"/>
              <a:gd name="connsiteX94" fmla="*/ 1777273 w 2422397"/>
              <a:gd name="connsiteY94" fmla="*/ 916268 h 6858000"/>
              <a:gd name="connsiteX95" fmla="*/ 1850836 w 2422397"/>
              <a:gd name="connsiteY95" fmla="*/ 825516 h 6858000"/>
              <a:gd name="connsiteX96" fmla="*/ 1911831 w 2422397"/>
              <a:gd name="connsiteY96" fmla="*/ 696577 h 6858000"/>
              <a:gd name="connsiteX97" fmla="*/ 1942209 w 2422397"/>
              <a:gd name="connsiteY97" fmla="*/ 575807 h 6858000"/>
              <a:gd name="connsiteX98" fmla="*/ 1951374 w 2422397"/>
              <a:gd name="connsiteY98" fmla="*/ 556682 h 6858000"/>
              <a:gd name="connsiteX99" fmla="*/ 1951170 w 2422397"/>
              <a:gd name="connsiteY99" fmla="*/ 526639 h 6858000"/>
              <a:gd name="connsiteX100" fmla="*/ 1949059 w 2422397"/>
              <a:gd name="connsiteY100" fmla="*/ 405872 h 6858000"/>
              <a:gd name="connsiteX101" fmla="*/ 1954018 w 2422397"/>
              <a:gd name="connsiteY101" fmla="*/ 307622 h 6858000"/>
              <a:gd name="connsiteX102" fmla="*/ 1967790 w 2422397"/>
              <a:gd name="connsiteY102" fmla="*/ 198682 h 6858000"/>
              <a:gd name="connsiteX103" fmla="*/ 1971093 w 2422397"/>
              <a:gd name="connsiteY103" fmla="*/ 127747 h 6858000"/>
              <a:gd name="connsiteX104" fmla="*/ 1951841 w 2422397"/>
              <a:gd name="connsiteY104" fmla="*/ 4678 h 6858000"/>
              <a:gd name="connsiteX105" fmla="*/ 1953649 w 2422397"/>
              <a:gd name="connsiteY10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49917 w 2422397"/>
              <a:gd name="connsiteY66" fmla="*/ 3558025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54018 w 2422397"/>
              <a:gd name="connsiteY97" fmla="*/ 307622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87677 w 2422397"/>
              <a:gd name="connsiteY97" fmla="*/ 330061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422397" h="6858000">
                <a:moveTo>
                  <a:pt x="1953649" y="0"/>
                </a:moveTo>
                <a:lnTo>
                  <a:pt x="2422397" y="0"/>
                </a:lnTo>
                <a:lnTo>
                  <a:pt x="2422397" y="6858000"/>
                </a:lnTo>
                <a:lnTo>
                  <a:pt x="0" y="6858000"/>
                </a:lnTo>
                <a:lnTo>
                  <a:pt x="19858" y="6793329"/>
                </a:lnTo>
                <a:cubicBezTo>
                  <a:pt x="42769" y="6729276"/>
                  <a:pt x="55252" y="6812236"/>
                  <a:pt x="63278" y="6702245"/>
                </a:cubicBezTo>
                <a:cubicBezTo>
                  <a:pt x="77123" y="6709403"/>
                  <a:pt x="81770" y="6700737"/>
                  <a:pt x="83839" y="6677678"/>
                </a:cubicBezTo>
                <a:cubicBezTo>
                  <a:pt x="95740" y="6647685"/>
                  <a:pt x="120684" y="6687998"/>
                  <a:pt x="117966" y="6636037"/>
                </a:cubicBezTo>
                <a:cubicBezTo>
                  <a:pt x="132113" y="6614269"/>
                  <a:pt x="155186" y="6568118"/>
                  <a:pt x="168724" y="6547069"/>
                </a:cubicBezTo>
                <a:cubicBezTo>
                  <a:pt x="182500" y="6520811"/>
                  <a:pt x="156942" y="6483313"/>
                  <a:pt x="199197" y="6509743"/>
                </a:cubicBezTo>
                <a:cubicBezTo>
                  <a:pt x="204521" y="6468877"/>
                  <a:pt x="221716" y="6484779"/>
                  <a:pt x="247224" y="6455839"/>
                </a:cubicBezTo>
                <a:cubicBezTo>
                  <a:pt x="246715" y="6427188"/>
                  <a:pt x="256832" y="6419751"/>
                  <a:pt x="270687" y="6418363"/>
                </a:cubicBezTo>
                <a:cubicBezTo>
                  <a:pt x="286394" y="6376676"/>
                  <a:pt x="314554" y="6359162"/>
                  <a:pt x="339376" y="6322934"/>
                </a:cubicBezTo>
                <a:cubicBezTo>
                  <a:pt x="368253" y="6289592"/>
                  <a:pt x="420802" y="6241482"/>
                  <a:pt x="443949" y="6218313"/>
                </a:cubicBezTo>
                <a:lnTo>
                  <a:pt x="478259" y="6183918"/>
                </a:lnTo>
                <a:cubicBezTo>
                  <a:pt x="479546" y="6178262"/>
                  <a:pt x="480824" y="6175024"/>
                  <a:pt x="482177" y="6173358"/>
                </a:cubicBezTo>
                <a:lnTo>
                  <a:pt x="482556" y="6173443"/>
                </a:lnTo>
                <a:lnTo>
                  <a:pt x="485673" y="6162875"/>
                </a:lnTo>
                <a:cubicBezTo>
                  <a:pt x="490289" y="6144248"/>
                  <a:pt x="521395" y="6129912"/>
                  <a:pt x="524588" y="6111327"/>
                </a:cubicBezTo>
                <a:cubicBezTo>
                  <a:pt x="545199" y="6117591"/>
                  <a:pt x="520376" y="6032883"/>
                  <a:pt x="547843" y="6075666"/>
                </a:cubicBezTo>
                <a:cubicBezTo>
                  <a:pt x="553033" y="6051683"/>
                  <a:pt x="545320" y="6023873"/>
                  <a:pt x="562259" y="6054865"/>
                </a:cubicBezTo>
                <a:cubicBezTo>
                  <a:pt x="564526" y="6047659"/>
                  <a:pt x="567747" y="6045453"/>
                  <a:pt x="571463" y="6045606"/>
                </a:cubicBezTo>
                <a:lnTo>
                  <a:pt x="584071" y="5992286"/>
                </a:lnTo>
                <a:lnTo>
                  <a:pt x="587812" y="5987907"/>
                </a:lnTo>
                <a:lnTo>
                  <a:pt x="592115" y="5949187"/>
                </a:lnTo>
                <a:lnTo>
                  <a:pt x="595889" y="5931081"/>
                </a:lnTo>
                <a:lnTo>
                  <a:pt x="593758" y="5922047"/>
                </a:lnTo>
                <a:cubicBezTo>
                  <a:pt x="593232" y="5914467"/>
                  <a:pt x="594765" y="5906406"/>
                  <a:pt x="600949" y="5897316"/>
                </a:cubicBezTo>
                <a:lnTo>
                  <a:pt x="602981" y="5895955"/>
                </a:lnTo>
                <a:lnTo>
                  <a:pt x="604430" y="5870052"/>
                </a:lnTo>
                <a:cubicBezTo>
                  <a:pt x="604113" y="5860761"/>
                  <a:pt x="634607" y="5824080"/>
                  <a:pt x="631983" y="5814475"/>
                </a:cubicBezTo>
                <a:cubicBezTo>
                  <a:pt x="646933" y="5748071"/>
                  <a:pt x="684460" y="5592893"/>
                  <a:pt x="699739" y="5516509"/>
                </a:cubicBezTo>
                <a:cubicBezTo>
                  <a:pt x="710735" y="5477214"/>
                  <a:pt x="721727" y="5401610"/>
                  <a:pt x="723657" y="5356170"/>
                </a:cubicBezTo>
                <a:cubicBezTo>
                  <a:pt x="723658" y="5356139"/>
                  <a:pt x="723659" y="5356108"/>
                  <a:pt x="723661" y="5356076"/>
                </a:cubicBezTo>
                <a:cubicBezTo>
                  <a:pt x="724227" y="5340448"/>
                  <a:pt x="724792" y="5324821"/>
                  <a:pt x="725358" y="5309193"/>
                </a:cubicBezTo>
                <a:lnTo>
                  <a:pt x="726926" y="5311182"/>
                </a:lnTo>
                <a:cubicBezTo>
                  <a:pt x="727205" y="5309022"/>
                  <a:pt x="727483" y="5306862"/>
                  <a:pt x="727761" y="5304702"/>
                </a:cubicBezTo>
                <a:cubicBezTo>
                  <a:pt x="728980" y="5300689"/>
                  <a:pt x="730634" y="5299849"/>
                  <a:pt x="732974" y="5303522"/>
                </a:cubicBezTo>
                <a:lnTo>
                  <a:pt x="762873" y="5269094"/>
                </a:lnTo>
                <a:lnTo>
                  <a:pt x="784867" y="5235785"/>
                </a:lnTo>
                <a:cubicBezTo>
                  <a:pt x="792922" y="5219992"/>
                  <a:pt x="786676" y="5159363"/>
                  <a:pt x="796271" y="5175473"/>
                </a:cubicBezTo>
                <a:cubicBezTo>
                  <a:pt x="778757" y="5082200"/>
                  <a:pt x="818431" y="5108289"/>
                  <a:pt x="821529" y="5012929"/>
                </a:cubicBezTo>
                <a:cubicBezTo>
                  <a:pt x="868827" y="4980943"/>
                  <a:pt x="828924" y="4992027"/>
                  <a:pt x="846340" y="4944976"/>
                </a:cubicBezTo>
                <a:cubicBezTo>
                  <a:pt x="809217" y="4943653"/>
                  <a:pt x="878251" y="4892572"/>
                  <a:pt x="840157" y="4872869"/>
                </a:cubicBezTo>
                <a:cubicBezTo>
                  <a:pt x="844532" y="4864931"/>
                  <a:pt x="849972" y="4857863"/>
                  <a:pt x="855718" y="4850916"/>
                </a:cubicBezTo>
                <a:lnTo>
                  <a:pt x="858709" y="4847264"/>
                </a:lnTo>
                <a:lnTo>
                  <a:pt x="863990" y="4829718"/>
                </a:lnTo>
                <a:lnTo>
                  <a:pt x="873842" y="4828439"/>
                </a:lnTo>
                <a:lnTo>
                  <a:pt x="887779" y="4804655"/>
                </a:lnTo>
                <a:lnTo>
                  <a:pt x="893894" y="4777060"/>
                </a:lnTo>
                <a:lnTo>
                  <a:pt x="883546" y="4777089"/>
                </a:lnTo>
                <a:cubicBezTo>
                  <a:pt x="883635" y="4776246"/>
                  <a:pt x="883723" y="4775402"/>
                  <a:pt x="883812" y="4774559"/>
                </a:cubicBezTo>
                <a:cubicBezTo>
                  <a:pt x="889352" y="4740245"/>
                  <a:pt x="897422" y="4710432"/>
                  <a:pt x="903401" y="4679442"/>
                </a:cubicBezTo>
                <a:cubicBezTo>
                  <a:pt x="907602" y="4662863"/>
                  <a:pt x="912023" y="4655463"/>
                  <a:pt x="916253" y="4651970"/>
                </a:cubicBezTo>
                <a:lnTo>
                  <a:pt x="922608" y="4649785"/>
                </a:lnTo>
                <a:lnTo>
                  <a:pt x="924139" y="4631605"/>
                </a:lnTo>
                <a:cubicBezTo>
                  <a:pt x="930019" y="4603591"/>
                  <a:pt x="977465" y="4548305"/>
                  <a:pt x="985938" y="4515358"/>
                </a:cubicBezTo>
                <a:cubicBezTo>
                  <a:pt x="1000521" y="4468809"/>
                  <a:pt x="1001031" y="4398546"/>
                  <a:pt x="1011638" y="4352312"/>
                </a:cubicBezTo>
                <a:cubicBezTo>
                  <a:pt x="999171" y="4322984"/>
                  <a:pt x="1036712" y="4297443"/>
                  <a:pt x="1049579" y="4237953"/>
                </a:cubicBezTo>
                <a:cubicBezTo>
                  <a:pt x="1034947" y="4205504"/>
                  <a:pt x="1058502" y="4197944"/>
                  <a:pt x="1041314" y="4139706"/>
                </a:cubicBezTo>
                <a:cubicBezTo>
                  <a:pt x="1044116" y="4138580"/>
                  <a:pt x="1046813" y="4136885"/>
                  <a:pt x="1049328" y="4134671"/>
                </a:cubicBezTo>
                <a:cubicBezTo>
                  <a:pt x="1063926" y="4121829"/>
                  <a:pt x="1069213" y="4094735"/>
                  <a:pt x="1061133" y="4074160"/>
                </a:cubicBezTo>
                <a:cubicBezTo>
                  <a:pt x="1040322" y="3983713"/>
                  <a:pt x="1054371" y="3913536"/>
                  <a:pt x="1059121" y="3844497"/>
                </a:cubicBezTo>
                <a:cubicBezTo>
                  <a:pt x="1068381" y="3767866"/>
                  <a:pt x="1099542" y="3832893"/>
                  <a:pt x="1083386" y="3726730"/>
                </a:cubicBezTo>
                <a:cubicBezTo>
                  <a:pt x="1099146" y="3721970"/>
                  <a:pt x="1101983" y="3710351"/>
                  <a:pt x="1098990" y="3687782"/>
                </a:cubicBezTo>
                <a:cubicBezTo>
                  <a:pt x="1104533" y="3650944"/>
                  <a:pt x="1161436" y="3588678"/>
                  <a:pt x="1147140" y="3543810"/>
                </a:cubicBezTo>
                <a:cubicBezTo>
                  <a:pt x="1160621" y="3502844"/>
                  <a:pt x="1164478" y="3486683"/>
                  <a:pt x="1179877" y="3441984"/>
                </a:cubicBezTo>
                <a:cubicBezTo>
                  <a:pt x="1176270" y="3400635"/>
                  <a:pt x="1197396" y="3401080"/>
                  <a:pt x="1217096" y="3354156"/>
                </a:cubicBezTo>
                <a:cubicBezTo>
                  <a:pt x="1210227" y="3328615"/>
                  <a:pt x="1218935" y="3313665"/>
                  <a:pt x="1232811" y="3301153"/>
                </a:cubicBezTo>
                <a:cubicBezTo>
                  <a:pt x="1239655" y="3250638"/>
                  <a:pt x="1264601" y="3211909"/>
                  <a:pt x="1281985" y="3158933"/>
                </a:cubicBezTo>
                <a:cubicBezTo>
                  <a:pt x="1281309" y="3094002"/>
                  <a:pt x="1317544" y="3075087"/>
                  <a:pt x="1335997" y="3018423"/>
                </a:cubicBezTo>
                <a:cubicBezTo>
                  <a:pt x="1319548" y="2948716"/>
                  <a:pt x="1385893" y="2996429"/>
                  <a:pt x="1394864" y="2946152"/>
                </a:cubicBezTo>
                <a:cubicBezTo>
                  <a:pt x="1386054" y="2855081"/>
                  <a:pt x="1417868" y="2957394"/>
                  <a:pt x="1436360" y="2829469"/>
                </a:cubicBezTo>
                <a:cubicBezTo>
                  <a:pt x="1433456" y="2820666"/>
                  <a:pt x="1441456" y="2807478"/>
                  <a:pt x="1447242" y="2811546"/>
                </a:cubicBezTo>
                <a:cubicBezTo>
                  <a:pt x="1447128" y="2802912"/>
                  <a:pt x="1439623" y="2779356"/>
                  <a:pt x="1449881" y="2781535"/>
                </a:cubicBezTo>
                <a:cubicBezTo>
                  <a:pt x="1460050" y="2742552"/>
                  <a:pt x="1463265" y="2700943"/>
                  <a:pt x="1459218" y="2660724"/>
                </a:cubicBezTo>
                <a:cubicBezTo>
                  <a:pt x="1493445" y="2591685"/>
                  <a:pt x="1466236" y="2614008"/>
                  <a:pt x="1483504" y="2560980"/>
                </a:cubicBezTo>
                <a:cubicBezTo>
                  <a:pt x="1512916" y="2524928"/>
                  <a:pt x="1495288" y="2513130"/>
                  <a:pt x="1519801" y="2467523"/>
                </a:cubicBezTo>
                <a:cubicBezTo>
                  <a:pt x="1531326" y="2419682"/>
                  <a:pt x="1511699" y="2381655"/>
                  <a:pt x="1507343" y="2357874"/>
                </a:cubicBezTo>
                <a:cubicBezTo>
                  <a:pt x="1551636" y="2342193"/>
                  <a:pt x="1532391" y="2288926"/>
                  <a:pt x="1540772" y="2256097"/>
                </a:cubicBezTo>
                <a:cubicBezTo>
                  <a:pt x="1553381" y="2208714"/>
                  <a:pt x="1550634" y="2197000"/>
                  <a:pt x="1569381" y="2165158"/>
                </a:cubicBezTo>
                <a:cubicBezTo>
                  <a:pt x="1580105" y="2155928"/>
                  <a:pt x="1581085" y="2109597"/>
                  <a:pt x="1576109" y="2078660"/>
                </a:cubicBezTo>
                <a:cubicBezTo>
                  <a:pt x="1547799" y="2101317"/>
                  <a:pt x="1589878" y="2015526"/>
                  <a:pt x="1564751" y="2009574"/>
                </a:cubicBezTo>
                <a:cubicBezTo>
                  <a:pt x="1559571" y="1963291"/>
                  <a:pt x="1588815" y="1945661"/>
                  <a:pt x="1571917" y="1903700"/>
                </a:cubicBezTo>
                <a:cubicBezTo>
                  <a:pt x="1549507" y="1880543"/>
                  <a:pt x="1592171" y="1834174"/>
                  <a:pt x="1564944" y="1821321"/>
                </a:cubicBezTo>
                <a:cubicBezTo>
                  <a:pt x="1588094" y="1807284"/>
                  <a:pt x="1569084" y="1754663"/>
                  <a:pt x="1579022" y="1718757"/>
                </a:cubicBezTo>
                <a:cubicBezTo>
                  <a:pt x="1595838" y="1682773"/>
                  <a:pt x="1574235" y="1630904"/>
                  <a:pt x="1590196" y="1595914"/>
                </a:cubicBezTo>
                <a:cubicBezTo>
                  <a:pt x="1597786" y="1565262"/>
                  <a:pt x="1620889" y="1525339"/>
                  <a:pt x="1624363" y="1502483"/>
                </a:cubicBezTo>
                <a:cubicBezTo>
                  <a:pt x="1639643" y="1495767"/>
                  <a:pt x="1636662" y="1453480"/>
                  <a:pt x="1631539" y="1431520"/>
                </a:cubicBezTo>
                <a:cubicBezTo>
                  <a:pt x="1633585" y="1394352"/>
                  <a:pt x="1664810" y="1375650"/>
                  <a:pt x="1646296" y="1333057"/>
                </a:cubicBezTo>
                <a:cubicBezTo>
                  <a:pt x="1647212" y="1290268"/>
                  <a:pt x="1695950" y="1251319"/>
                  <a:pt x="1696091" y="1202078"/>
                </a:cubicBezTo>
                <a:cubicBezTo>
                  <a:pt x="1689295" y="1170314"/>
                  <a:pt x="1726633" y="1136633"/>
                  <a:pt x="1735042" y="1076748"/>
                </a:cubicBezTo>
                <a:cubicBezTo>
                  <a:pt x="1760833" y="1013988"/>
                  <a:pt x="1855965" y="893553"/>
                  <a:pt x="1890105" y="825516"/>
                </a:cubicBezTo>
                <a:cubicBezTo>
                  <a:pt x="1894319" y="763149"/>
                  <a:pt x="1907634" y="747482"/>
                  <a:pt x="1911831" y="696577"/>
                </a:cubicBezTo>
                <a:cubicBezTo>
                  <a:pt x="1894422" y="607554"/>
                  <a:pt x="1935856" y="704780"/>
                  <a:pt x="1942209" y="575807"/>
                </a:cubicBezTo>
                <a:cubicBezTo>
                  <a:pt x="1938478" y="567461"/>
                  <a:pt x="1945215" y="553391"/>
                  <a:pt x="1951374" y="556682"/>
                </a:cubicBezTo>
                <a:cubicBezTo>
                  <a:pt x="1950445" y="548151"/>
                  <a:pt x="1940725" y="525788"/>
                  <a:pt x="1951170" y="526639"/>
                </a:cubicBezTo>
                <a:cubicBezTo>
                  <a:pt x="1951611" y="485129"/>
                  <a:pt x="1984907" y="384720"/>
                  <a:pt x="1987677" y="330061"/>
                </a:cubicBezTo>
                <a:cubicBezTo>
                  <a:pt x="2013622" y="290636"/>
                  <a:pt x="1947639" y="246940"/>
                  <a:pt x="1967790" y="198682"/>
                </a:cubicBezTo>
                <a:cubicBezTo>
                  <a:pt x="1937165" y="171513"/>
                  <a:pt x="1977692" y="150734"/>
                  <a:pt x="1971093" y="127747"/>
                </a:cubicBezTo>
                <a:cubicBezTo>
                  <a:pt x="2013820" y="106594"/>
                  <a:pt x="1946583" y="38239"/>
                  <a:pt x="1951841" y="4678"/>
                </a:cubicBezTo>
                <a:lnTo>
                  <a:pt x="1953649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542553" y="609600"/>
            <a:ext cx="9112195" cy="9329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Spelling strategies 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92A23DA8-CDAC-4787-912F-19911C385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726" y="1982146"/>
            <a:ext cx="7384547" cy="3271393"/>
          </a:xfrm>
          <a:prstGeom prst="rect">
            <a:avLst/>
          </a:prstGeom>
        </p:spPr>
      </p:pic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06A3FFF4-52D9-44D8-8971-2079F1B43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713350"/>
            <a:ext cx="2621065" cy="5144650"/>
          </a:xfrm>
          <a:custGeom>
            <a:avLst/>
            <a:gdLst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14159 w 2621065"/>
              <a:gd name="connsiteY87" fmla="*/ 4047777 h 5144650"/>
              <a:gd name="connsiteX88" fmla="*/ 2168943 w 2621065"/>
              <a:gd name="connsiteY88" fmla="*/ 4139227 h 5144650"/>
              <a:gd name="connsiteX89" fmla="*/ 2222521 w 2621065"/>
              <a:gd name="connsiteY89" fmla="*/ 4263395 h 5144650"/>
              <a:gd name="connsiteX90" fmla="*/ 2241588 w 2621065"/>
              <a:gd name="connsiteY90" fmla="*/ 4306265 h 5144650"/>
              <a:gd name="connsiteX91" fmla="*/ 2277640 w 2621065"/>
              <a:gd name="connsiteY91" fmla="*/ 4462156 h 5144650"/>
              <a:gd name="connsiteX92" fmla="*/ 2332737 w 2621065"/>
              <a:gd name="connsiteY92" fmla="*/ 4624013 h 5144650"/>
              <a:gd name="connsiteX93" fmla="*/ 2379211 w 2621065"/>
              <a:gd name="connsiteY93" fmla="*/ 4692084 h 5144650"/>
              <a:gd name="connsiteX94" fmla="*/ 2437986 w 2621065"/>
              <a:gd name="connsiteY94" fmla="*/ 4815024 h 5144650"/>
              <a:gd name="connsiteX95" fmla="*/ 2466665 w 2621065"/>
              <a:gd name="connsiteY95" fmla="*/ 4853969 h 5144650"/>
              <a:gd name="connsiteX96" fmla="*/ 2469772 w 2621065"/>
              <a:gd name="connsiteY96" fmla="*/ 4906386 h 5144650"/>
              <a:gd name="connsiteX97" fmla="*/ 2485381 w 2621065"/>
              <a:gd name="connsiteY97" fmla="*/ 4916393 h 5144650"/>
              <a:gd name="connsiteX98" fmla="*/ 2494775 w 2621065"/>
              <a:gd name="connsiteY98" fmla="*/ 4928363 h 5144650"/>
              <a:gd name="connsiteX99" fmla="*/ 2503199 w 2621065"/>
              <a:gd name="connsiteY99" fmla="*/ 4925898 h 5144650"/>
              <a:gd name="connsiteX100" fmla="*/ 2517652 w 2621065"/>
              <a:gd name="connsiteY100" fmla="*/ 4937733 h 5144650"/>
              <a:gd name="connsiteX101" fmla="*/ 2527697 w 2621065"/>
              <a:gd name="connsiteY101" fmla="*/ 4958461 h 5144650"/>
              <a:gd name="connsiteX102" fmla="*/ 2567995 w 2621065"/>
              <a:gd name="connsiteY102" fmla="*/ 5062892 h 5144650"/>
              <a:gd name="connsiteX103" fmla="*/ 2596347 w 2621065"/>
              <a:gd name="connsiteY103" fmla="*/ 5121988 h 5144650"/>
              <a:gd name="connsiteX104" fmla="*/ 2613775 w 2621065"/>
              <a:gd name="connsiteY104" fmla="*/ 5139128 h 5144650"/>
              <a:gd name="connsiteX105" fmla="*/ 2621065 w 2621065"/>
              <a:gd name="connsiteY105" fmla="*/ 5144650 h 5144650"/>
              <a:gd name="connsiteX106" fmla="*/ 0 w 2621065"/>
              <a:gd name="connsiteY106" fmla="*/ 514465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13109 w 2621065"/>
              <a:gd name="connsiteY92" fmla="*/ 4699429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3433 w 2621065"/>
              <a:gd name="connsiteY82" fmla="*/ 3982033 h 5144650"/>
              <a:gd name="connsiteX83" fmla="*/ 1980841 w 2621065"/>
              <a:gd name="connsiteY83" fmla="*/ 4057389 h 5144650"/>
              <a:gd name="connsiteX84" fmla="*/ 2024665 w 2621065"/>
              <a:gd name="connsiteY84" fmla="*/ 4118801 h 5144650"/>
              <a:gd name="connsiteX85" fmla="*/ 2072486 w 2621065"/>
              <a:gd name="connsiteY85" fmla="*/ 4180983 h 5144650"/>
              <a:gd name="connsiteX86" fmla="*/ 2102842 w 2621065"/>
              <a:gd name="connsiteY86" fmla="*/ 4242051 h 5144650"/>
              <a:gd name="connsiteX87" fmla="*/ 2090319 w 2621065"/>
              <a:gd name="connsiteY87" fmla="*/ 4351530 h 5144650"/>
              <a:gd name="connsiteX88" fmla="*/ 2109385 w 2621065"/>
              <a:gd name="connsiteY88" fmla="*/ 4438467 h 5144650"/>
              <a:gd name="connsiteX89" fmla="*/ 2204194 w 2621065"/>
              <a:gd name="connsiteY89" fmla="*/ 4542946 h 5144650"/>
              <a:gd name="connsiteX90" fmla="*/ 2237258 w 2621065"/>
              <a:gd name="connsiteY90" fmla="*/ 4638702 h 5144650"/>
              <a:gd name="connsiteX91" fmla="*/ 2313109 w 2621065"/>
              <a:gd name="connsiteY91" fmla="*/ 4699429 h 5144650"/>
              <a:gd name="connsiteX92" fmla="*/ 2437986 w 2621065"/>
              <a:gd name="connsiteY92" fmla="*/ 4815024 h 5144650"/>
              <a:gd name="connsiteX93" fmla="*/ 2466665 w 2621065"/>
              <a:gd name="connsiteY93" fmla="*/ 4853969 h 5144650"/>
              <a:gd name="connsiteX94" fmla="*/ 2469772 w 2621065"/>
              <a:gd name="connsiteY94" fmla="*/ 4906386 h 5144650"/>
              <a:gd name="connsiteX95" fmla="*/ 2485381 w 2621065"/>
              <a:gd name="connsiteY95" fmla="*/ 4916393 h 5144650"/>
              <a:gd name="connsiteX96" fmla="*/ 2494775 w 2621065"/>
              <a:gd name="connsiteY96" fmla="*/ 4928363 h 5144650"/>
              <a:gd name="connsiteX97" fmla="*/ 2503199 w 2621065"/>
              <a:gd name="connsiteY97" fmla="*/ 4925898 h 5144650"/>
              <a:gd name="connsiteX98" fmla="*/ 2517652 w 2621065"/>
              <a:gd name="connsiteY98" fmla="*/ 4937733 h 5144650"/>
              <a:gd name="connsiteX99" fmla="*/ 2527697 w 2621065"/>
              <a:gd name="connsiteY99" fmla="*/ 4958461 h 5144650"/>
              <a:gd name="connsiteX100" fmla="*/ 2567995 w 2621065"/>
              <a:gd name="connsiteY100" fmla="*/ 5062892 h 5144650"/>
              <a:gd name="connsiteX101" fmla="*/ 2596347 w 2621065"/>
              <a:gd name="connsiteY101" fmla="*/ 5121988 h 5144650"/>
              <a:gd name="connsiteX102" fmla="*/ 2613775 w 2621065"/>
              <a:gd name="connsiteY102" fmla="*/ 5139128 h 5144650"/>
              <a:gd name="connsiteX103" fmla="*/ 2621065 w 2621065"/>
              <a:gd name="connsiteY103" fmla="*/ 5144650 h 5144650"/>
              <a:gd name="connsiteX104" fmla="*/ 0 w 2621065"/>
              <a:gd name="connsiteY104" fmla="*/ 5144650 h 5144650"/>
              <a:gd name="connsiteX105" fmla="*/ 0 w 2621065"/>
              <a:gd name="connsiteY105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07160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57078 w 2621065"/>
              <a:gd name="connsiteY79" fmla="*/ 3885992 h 5144650"/>
              <a:gd name="connsiteX80" fmla="*/ 1923433 w 2621065"/>
              <a:gd name="connsiteY80" fmla="*/ 3982033 h 5144650"/>
              <a:gd name="connsiteX81" fmla="*/ 1980841 w 2621065"/>
              <a:gd name="connsiteY81" fmla="*/ 4057389 h 5144650"/>
              <a:gd name="connsiteX82" fmla="*/ 2024665 w 2621065"/>
              <a:gd name="connsiteY82" fmla="*/ 4118801 h 5144650"/>
              <a:gd name="connsiteX83" fmla="*/ 2072486 w 2621065"/>
              <a:gd name="connsiteY83" fmla="*/ 4180983 h 5144650"/>
              <a:gd name="connsiteX84" fmla="*/ 2102842 w 2621065"/>
              <a:gd name="connsiteY84" fmla="*/ 4242051 h 5144650"/>
              <a:gd name="connsiteX85" fmla="*/ 2090319 w 2621065"/>
              <a:gd name="connsiteY85" fmla="*/ 4351530 h 5144650"/>
              <a:gd name="connsiteX86" fmla="*/ 2109385 w 2621065"/>
              <a:gd name="connsiteY86" fmla="*/ 4438467 h 5144650"/>
              <a:gd name="connsiteX87" fmla="*/ 2204194 w 2621065"/>
              <a:gd name="connsiteY87" fmla="*/ 4542946 h 5144650"/>
              <a:gd name="connsiteX88" fmla="*/ 2237258 w 2621065"/>
              <a:gd name="connsiteY88" fmla="*/ 4638702 h 5144650"/>
              <a:gd name="connsiteX89" fmla="*/ 2313109 w 2621065"/>
              <a:gd name="connsiteY89" fmla="*/ 4699429 h 5144650"/>
              <a:gd name="connsiteX90" fmla="*/ 2437986 w 2621065"/>
              <a:gd name="connsiteY90" fmla="*/ 4815024 h 5144650"/>
              <a:gd name="connsiteX91" fmla="*/ 2466665 w 2621065"/>
              <a:gd name="connsiteY91" fmla="*/ 4853969 h 5144650"/>
              <a:gd name="connsiteX92" fmla="*/ 2469772 w 2621065"/>
              <a:gd name="connsiteY92" fmla="*/ 4906386 h 5144650"/>
              <a:gd name="connsiteX93" fmla="*/ 2485381 w 2621065"/>
              <a:gd name="connsiteY93" fmla="*/ 4916393 h 5144650"/>
              <a:gd name="connsiteX94" fmla="*/ 2494775 w 2621065"/>
              <a:gd name="connsiteY94" fmla="*/ 4928363 h 5144650"/>
              <a:gd name="connsiteX95" fmla="*/ 2503199 w 2621065"/>
              <a:gd name="connsiteY95" fmla="*/ 4925898 h 5144650"/>
              <a:gd name="connsiteX96" fmla="*/ 2517652 w 2621065"/>
              <a:gd name="connsiteY96" fmla="*/ 4937733 h 5144650"/>
              <a:gd name="connsiteX97" fmla="*/ 2527697 w 2621065"/>
              <a:gd name="connsiteY97" fmla="*/ 4958461 h 5144650"/>
              <a:gd name="connsiteX98" fmla="*/ 2567995 w 2621065"/>
              <a:gd name="connsiteY98" fmla="*/ 5062892 h 5144650"/>
              <a:gd name="connsiteX99" fmla="*/ 2596347 w 2621065"/>
              <a:gd name="connsiteY99" fmla="*/ 5121988 h 5144650"/>
              <a:gd name="connsiteX100" fmla="*/ 2613775 w 2621065"/>
              <a:gd name="connsiteY100" fmla="*/ 5139128 h 5144650"/>
              <a:gd name="connsiteX101" fmla="*/ 2621065 w 2621065"/>
              <a:gd name="connsiteY101" fmla="*/ 5144650 h 5144650"/>
              <a:gd name="connsiteX102" fmla="*/ 0 w 2621065"/>
              <a:gd name="connsiteY102" fmla="*/ 5144650 h 5144650"/>
              <a:gd name="connsiteX103" fmla="*/ 0 w 2621065"/>
              <a:gd name="connsiteY103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13109 w 2621065"/>
              <a:gd name="connsiteY88" fmla="*/ 4699429 h 5144650"/>
              <a:gd name="connsiteX89" fmla="*/ 2437986 w 2621065"/>
              <a:gd name="connsiteY89" fmla="*/ 4815024 h 5144650"/>
              <a:gd name="connsiteX90" fmla="*/ 2466665 w 2621065"/>
              <a:gd name="connsiteY90" fmla="*/ 4853969 h 5144650"/>
              <a:gd name="connsiteX91" fmla="*/ 2469772 w 2621065"/>
              <a:gd name="connsiteY91" fmla="*/ 4906386 h 5144650"/>
              <a:gd name="connsiteX92" fmla="*/ 2485381 w 2621065"/>
              <a:gd name="connsiteY92" fmla="*/ 4916393 h 5144650"/>
              <a:gd name="connsiteX93" fmla="*/ 2494775 w 2621065"/>
              <a:gd name="connsiteY93" fmla="*/ 4928363 h 5144650"/>
              <a:gd name="connsiteX94" fmla="*/ 2503199 w 2621065"/>
              <a:gd name="connsiteY94" fmla="*/ 4925898 h 5144650"/>
              <a:gd name="connsiteX95" fmla="*/ 2517652 w 2621065"/>
              <a:gd name="connsiteY95" fmla="*/ 4937733 h 5144650"/>
              <a:gd name="connsiteX96" fmla="*/ 2527697 w 2621065"/>
              <a:gd name="connsiteY96" fmla="*/ 4958461 h 5144650"/>
              <a:gd name="connsiteX97" fmla="*/ 2567995 w 2621065"/>
              <a:gd name="connsiteY97" fmla="*/ 5062892 h 5144650"/>
              <a:gd name="connsiteX98" fmla="*/ 2596347 w 2621065"/>
              <a:gd name="connsiteY98" fmla="*/ 5121988 h 5144650"/>
              <a:gd name="connsiteX99" fmla="*/ 2613775 w 2621065"/>
              <a:gd name="connsiteY99" fmla="*/ 5139128 h 5144650"/>
              <a:gd name="connsiteX100" fmla="*/ 2621065 w 2621065"/>
              <a:gd name="connsiteY100" fmla="*/ 5144650 h 5144650"/>
              <a:gd name="connsiteX101" fmla="*/ 0 w 2621065"/>
              <a:gd name="connsiteY101" fmla="*/ 5144650 h 5144650"/>
              <a:gd name="connsiteX102" fmla="*/ 0 w 2621065"/>
              <a:gd name="connsiteY102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437986 w 2621065"/>
              <a:gd name="connsiteY88" fmla="*/ 481502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97520 w 2621065"/>
              <a:gd name="connsiteY85" fmla="*/ 4467846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621065" h="5144650">
                <a:moveTo>
                  <a:pt x="0" y="0"/>
                </a:moveTo>
                <a:lnTo>
                  <a:pt x="245438" y="268808"/>
                </a:lnTo>
                <a:lnTo>
                  <a:pt x="252687" y="292650"/>
                </a:lnTo>
                <a:lnTo>
                  <a:pt x="270361" y="304212"/>
                </a:lnTo>
                <a:cubicBezTo>
                  <a:pt x="273529" y="310126"/>
                  <a:pt x="273234" y="316860"/>
                  <a:pt x="272327" y="324001"/>
                </a:cubicBezTo>
                <a:cubicBezTo>
                  <a:pt x="272244" y="325072"/>
                  <a:pt x="272160" y="326143"/>
                  <a:pt x="272077" y="327214"/>
                </a:cubicBezTo>
                <a:lnTo>
                  <a:pt x="295110" y="357098"/>
                </a:lnTo>
                <a:lnTo>
                  <a:pt x="296727" y="371749"/>
                </a:lnTo>
                <a:cubicBezTo>
                  <a:pt x="307880" y="397452"/>
                  <a:pt x="336849" y="412373"/>
                  <a:pt x="332716" y="440404"/>
                </a:cubicBezTo>
                <a:cubicBezTo>
                  <a:pt x="334711" y="448819"/>
                  <a:pt x="338212" y="455052"/>
                  <a:pt x="342633" y="459903"/>
                </a:cubicBezTo>
                <a:lnTo>
                  <a:pt x="357304" y="470524"/>
                </a:lnTo>
                <a:lnTo>
                  <a:pt x="366064" y="467634"/>
                </a:lnTo>
                <a:lnTo>
                  <a:pt x="372502" y="477374"/>
                </a:lnTo>
                <a:lnTo>
                  <a:pt x="375501" y="478682"/>
                </a:lnTo>
                <a:cubicBezTo>
                  <a:pt x="383272" y="491970"/>
                  <a:pt x="403866" y="531500"/>
                  <a:pt x="419128" y="557106"/>
                </a:cubicBezTo>
                <a:cubicBezTo>
                  <a:pt x="439248" y="581985"/>
                  <a:pt x="451401" y="588102"/>
                  <a:pt x="467073" y="632313"/>
                </a:cubicBezTo>
                <a:cubicBezTo>
                  <a:pt x="479664" y="694967"/>
                  <a:pt x="495907" y="682399"/>
                  <a:pt x="490229" y="751490"/>
                </a:cubicBezTo>
                <a:cubicBezTo>
                  <a:pt x="499208" y="732249"/>
                  <a:pt x="513168" y="781653"/>
                  <a:pt x="516935" y="799823"/>
                </a:cubicBezTo>
                <a:cubicBezTo>
                  <a:pt x="520991" y="859493"/>
                  <a:pt x="569045" y="820005"/>
                  <a:pt x="542847" y="848761"/>
                </a:cubicBezTo>
                <a:cubicBezTo>
                  <a:pt x="562656" y="881830"/>
                  <a:pt x="526272" y="969168"/>
                  <a:pt x="572074" y="958725"/>
                </a:cubicBezTo>
                <a:cubicBezTo>
                  <a:pt x="597644" y="999777"/>
                  <a:pt x="577323" y="1011573"/>
                  <a:pt x="620598" y="1033391"/>
                </a:cubicBezTo>
                <a:cubicBezTo>
                  <a:pt x="630696" y="1059064"/>
                  <a:pt x="633259" y="1106766"/>
                  <a:pt x="632660" y="1112764"/>
                </a:cubicBezTo>
                <a:lnTo>
                  <a:pt x="634562" y="1113550"/>
                </a:lnTo>
                <a:cubicBezTo>
                  <a:pt x="640098" y="1119137"/>
                  <a:pt x="641169" y="1124274"/>
                  <a:pt x="640269" y="1129199"/>
                </a:cubicBezTo>
                <a:lnTo>
                  <a:pt x="637728" y="1135143"/>
                </a:lnTo>
                <a:lnTo>
                  <a:pt x="687640" y="1174841"/>
                </a:lnTo>
                <a:lnTo>
                  <a:pt x="724323" y="1244103"/>
                </a:lnTo>
                <a:cubicBezTo>
                  <a:pt x="726461" y="1255968"/>
                  <a:pt x="729249" y="1267984"/>
                  <a:pt x="732765" y="1279809"/>
                </a:cubicBezTo>
                <a:lnTo>
                  <a:pt x="735243" y="1286495"/>
                </a:lnTo>
                <a:lnTo>
                  <a:pt x="735618" y="1286424"/>
                </a:lnTo>
                <a:cubicBezTo>
                  <a:pt x="736846" y="1287437"/>
                  <a:pt x="737921" y="1289470"/>
                  <a:pt x="738875" y="1293066"/>
                </a:cubicBezTo>
                <a:lnTo>
                  <a:pt x="739767" y="1298687"/>
                </a:lnTo>
                <a:lnTo>
                  <a:pt x="744578" y="1311657"/>
                </a:lnTo>
                <a:lnTo>
                  <a:pt x="748379" y="1314753"/>
                </a:lnTo>
                <a:lnTo>
                  <a:pt x="752978" y="1314010"/>
                </a:lnTo>
                <a:lnTo>
                  <a:pt x="752978" y="1315472"/>
                </a:lnTo>
                <a:cubicBezTo>
                  <a:pt x="749424" y="1328629"/>
                  <a:pt x="740370" y="1337267"/>
                  <a:pt x="772880" y="1332740"/>
                </a:cubicBezTo>
                <a:cubicBezTo>
                  <a:pt x="769449" y="1360171"/>
                  <a:pt x="788120" y="1354435"/>
                  <a:pt x="805255" y="1379426"/>
                </a:cubicBezTo>
                <a:cubicBezTo>
                  <a:pt x="820018" y="1405268"/>
                  <a:pt x="847469" y="1452732"/>
                  <a:pt x="861455" y="1487793"/>
                </a:cubicBezTo>
                <a:cubicBezTo>
                  <a:pt x="860472" y="1529583"/>
                  <a:pt x="873198" y="1558240"/>
                  <a:pt x="889172" y="1589794"/>
                </a:cubicBezTo>
                <a:cubicBezTo>
                  <a:pt x="901837" y="1624879"/>
                  <a:pt x="918553" y="1656375"/>
                  <a:pt x="937443" y="1698307"/>
                </a:cubicBezTo>
                <a:lnTo>
                  <a:pt x="974458" y="1768464"/>
                </a:lnTo>
                <a:lnTo>
                  <a:pt x="1013480" y="1853903"/>
                </a:lnTo>
                <a:lnTo>
                  <a:pt x="1031382" y="1948177"/>
                </a:lnTo>
                <a:cubicBezTo>
                  <a:pt x="1065794" y="1983780"/>
                  <a:pt x="1017975" y="2014601"/>
                  <a:pt x="1031611" y="2064126"/>
                </a:cubicBezTo>
                <a:cubicBezTo>
                  <a:pt x="1011441" y="2152960"/>
                  <a:pt x="1051780" y="2170768"/>
                  <a:pt x="1043751" y="2210534"/>
                </a:cubicBezTo>
                <a:cubicBezTo>
                  <a:pt x="1047718" y="2261633"/>
                  <a:pt x="1043420" y="2260757"/>
                  <a:pt x="1055412" y="2309009"/>
                </a:cubicBezTo>
                <a:cubicBezTo>
                  <a:pt x="1065957" y="2376047"/>
                  <a:pt x="1080662" y="2371020"/>
                  <a:pt x="1077288" y="2438335"/>
                </a:cubicBezTo>
                <a:cubicBezTo>
                  <a:pt x="1117396" y="2455794"/>
                  <a:pt x="1082533" y="2452352"/>
                  <a:pt x="1095035" y="2483804"/>
                </a:cubicBezTo>
                <a:cubicBezTo>
                  <a:pt x="1061853" y="2488858"/>
                  <a:pt x="1120109" y="2517457"/>
                  <a:pt x="1084874" y="2535656"/>
                </a:cubicBezTo>
                <a:cubicBezTo>
                  <a:pt x="1088269" y="2540805"/>
                  <a:pt x="1092665" y="2545220"/>
                  <a:pt x="1097340" y="2549509"/>
                </a:cubicBezTo>
                <a:lnTo>
                  <a:pt x="1099771" y="2551770"/>
                </a:lnTo>
                <a:lnTo>
                  <a:pt x="1103350" y="2563634"/>
                </a:lnTo>
                <a:lnTo>
                  <a:pt x="1112049" y="2563454"/>
                </a:lnTo>
                <a:lnTo>
                  <a:pt x="1127385" y="2601609"/>
                </a:lnTo>
                <a:cubicBezTo>
                  <a:pt x="1113460" y="2637696"/>
                  <a:pt x="1158915" y="2668604"/>
                  <a:pt x="1139861" y="2713894"/>
                </a:cubicBezTo>
                <a:cubicBezTo>
                  <a:pt x="1135736" y="2729724"/>
                  <a:pt x="1140589" y="2773668"/>
                  <a:pt x="1152243" y="2778897"/>
                </a:cubicBezTo>
                <a:cubicBezTo>
                  <a:pt x="1155466" y="2787425"/>
                  <a:pt x="1152635" y="2799266"/>
                  <a:pt x="1164665" y="2800172"/>
                </a:cubicBezTo>
                <a:cubicBezTo>
                  <a:pt x="1179331" y="2803170"/>
                  <a:pt x="1160739" y="2841509"/>
                  <a:pt x="1176824" y="2832181"/>
                </a:cubicBezTo>
                <a:cubicBezTo>
                  <a:pt x="1164161" y="2859250"/>
                  <a:pt x="1195203" y="2868939"/>
                  <a:pt x="1204261" y="2886025"/>
                </a:cubicBezTo>
                <a:cubicBezTo>
                  <a:pt x="1217507" y="2920528"/>
                  <a:pt x="1243211" y="2992435"/>
                  <a:pt x="1256301" y="3039204"/>
                </a:cubicBezTo>
                <a:cubicBezTo>
                  <a:pt x="1264978" y="3073150"/>
                  <a:pt x="1260044" y="3127834"/>
                  <a:pt x="1282793" y="3166645"/>
                </a:cubicBezTo>
                <a:cubicBezTo>
                  <a:pt x="1304595" y="3193363"/>
                  <a:pt x="1317394" y="3226316"/>
                  <a:pt x="1353529" y="3266459"/>
                </a:cubicBezTo>
                <a:cubicBezTo>
                  <a:pt x="1399246" y="3301093"/>
                  <a:pt x="1431707" y="3283631"/>
                  <a:pt x="1443501" y="3351404"/>
                </a:cubicBezTo>
                <a:cubicBezTo>
                  <a:pt x="1476611" y="3383947"/>
                  <a:pt x="1480437" y="3422250"/>
                  <a:pt x="1502378" y="3451792"/>
                </a:cubicBezTo>
                <a:cubicBezTo>
                  <a:pt x="1529852" y="3487829"/>
                  <a:pt x="1579951" y="3532847"/>
                  <a:pt x="1608347" y="3567627"/>
                </a:cubicBezTo>
                <a:cubicBezTo>
                  <a:pt x="1624615" y="3589596"/>
                  <a:pt x="1671830" y="3654562"/>
                  <a:pt x="1672750" y="3660473"/>
                </a:cubicBezTo>
                <a:lnTo>
                  <a:pt x="1674801" y="3660727"/>
                </a:lnTo>
                <a:cubicBezTo>
                  <a:pt x="1681591" y="3664628"/>
                  <a:pt x="1683921" y="3669274"/>
                  <a:pt x="1684280" y="3674236"/>
                </a:cubicBezTo>
                <a:lnTo>
                  <a:pt x="1683297" y="3680606"/>
                </a:lnTo>
                <a:lnTo>
                  <a:pt x="1688840" y="3690943"/>
                </a:lnTo>
                <a:lnTo>
                  <a:pt x="1697179" y="3714191"/>
                </a:lnTo>
                <a:cubicBezTo>
                  <a:pt x="1717721" y="3731428"/>
                  <a:pt x="1792260" y="3780041"/>
                  <a:pt x="1812095" y="3794363"/>
                </a:cubicBezTo>
                <a:lnTo>
                  <a:pt x="1816185" y="3800123"/>
                </a:lnTo>
                <a:lnTo>
                  <a:pt x="1816532" y="3799958"/>
                </a:lnTo>
                <a:cubicBezTo>
                  <a:pt x="1817981" y="3800606"/>
                  <a:pt x="1819537" y="3802274"/>
                  <a:pt x="1821367" y="3805472"/>
                </a:cubicBezTo>
                <a:lnTo>
                  <a:pt x="1823645" y="3810629"/>
                </a:lnTo>
                <a:lnTo>
                  <a:pt x="1831583" y="3821804"/>
                </a:lnTo>
                <a:lnTo>
                  <a:pt x="1857078" y="3885992"/>
                </a:lnTo>
                <a:cubicBezTo>
                  <a:pt x="1870925" y="3912689"/>
                  <a:pt x="1904030" y="3944898"/>
                  <a:pt x="1923433" y="3982033"/>
                </a:cubicBezTo>
                <a:cubicBezTo>
                  <a:pt x="1932954" y="4022380"/>
                  <a:pt x="1957377" y="4031327"/>
                  <a:pt x="1980841" y="4057389"/>
                </a:cubicBezTo>
                <a:cubicBezTo>
                  <a:pt x="1978839" y="4101894"/>
                  <a:pt x="2006008" y="4111963"/>
                  <a:pt x="2024665" y="4118801"/>
                </a:cubicBezTo>
                <a:lnTo>
                  <a:pt x="2072486" y="4180983"/>
                </a:lnTo>
                <a:lnTo>
                  <a:pt x="2102842" y="4242051"/>
                </a:lnTo>
                <a:lnTo>
                  <a:pt x="2090319" y="4351530"/>
                </a:lnTo>
                <a:cubicBezTo>
                  <a:pt x="2089688" y="4357705"/>
                  <a:pt x="2200335" y="4461482"/>
                  <a:pt x="2197520" y="4467846"/>
                </a:cubicBezTo>
                <a:cubicBezTo>
                  <a:pt x="2239949" y="4492943"/>
                  <a:pt x="2178502" y="4499026"/>
                  <a:pt x="2204194" y="4542946"/>
                </a:cubicBezTo>
                <a:cubicBezTo>
                  <a:pt x="2219385" y="4595904"/>
                  <a:pt x="2280978" y="4565135"/>
                  <a:pt x="2296014" y="4609323"/>
                </a:cubicBezTo>
                <a:cubicBezTo>
                  <a:pt x="2334979" y="4654669"/>
                  <a:pt x="2311617" y="4683666"/>
                  <a:pt x="2349851" y="4719544"/>
                </a:cubicBezTo>
                <a:cubicBezTo>
                  <a:pt x="2393277" y="4725733"/>
                  <a:pt x="2446606" y="4827088"/>
                  <a:pt x="2466665" y="4853969"/>
                </a:cubicBezTo>
                <a:cubicBezTo>
                  <a:pt x="2435625" y="4867556"/>
                  <a:pt x="2499515" y="4879650"/>
                  <a:pt x="2469772" y="4906386"/>
                </a:cubicBezTo>
                <a:cubicBezTo>
                  <a:pt x="2474368" y="4910433"/>
                  <a:pt x="2479754" y="4913508"/>
                  <a:pt x="2485381" y="4916393"/>
                </a:cubicBezTo>
                <a:lnTo>
                  <a:pt x="2494775" y="4928363"/>
                </a:lnTo>
                <a:lnTo>
                  <a:pt x="2503199" y="4925898"/>
                </a:lnTo>
                <a:lnTo>
                  <a:pt x="2517652" y="4937733"/>
                </a:lnTo>
                <a:cubicBezTo>
                  <a:pt x="2522042" y="4943002"/>
                  <a:pt x="2525578" y="4949649"/>
                  <a:pt x="2527697" y="4958461"/>
                </a:cubicBezTo>
                <a:cubicBezTo>
                  <a:pt x="2523186" y="4996747"/>
                  <a:pt x="2575192" y="5014427"/>
                  <a:pt x="2567995" y="5062892"/>
                </a:cubicBezTo>
                <a:cubicBezTo>
                  <a:pt x="2567947" y="5079163"/>
                  <a:pt x="2583689" y="5120039"/>
                  <a:pt x="2596347" y="5121988"/>
                </a:cubicBezTo>
                <a:cubicBezTo>
                  <a:pt x="2601622" y="5129320"/>
                  <a:pt x="2601836" y="5141425"/>
                  <a:pt x="2613775" y="5139128"/>
                </a:cubicBezTo>
                <a:lnTo>
                  <a:pt x="2621065" y="5144650"/>
                </a:lnTo>
                <a:lnTo>
                  <a:pt x="0" y="514465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66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6" name="Ink 5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56" name="Ink 5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57" name="Rectangle 61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63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5440670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773408" y="992094"/>
            <a:ext cx="3760499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Spelling strategies </a:t>
            </a:r>
          </a:p>
        </p:txBody>
      </p:sp>
      <p:pic>
        <p:nvPicPr>
          <p:cNvPr id="3" name="Picture 3" descr="Diagram, text, whiteboard&#10;&#10;Description automatically generated">
            <a:extLst>
              <a:ext uri="{FF2B5EF4-FFF2-40B4-BE49-F238E27FC236}">
                <a16:creationId xmlns:a16="http://schemas.microsoft.com/office/drawing/2014/main" id="{BE80EDC0-174B-454F-84CD-15C55FC19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029" y="1818551"/>
            <a:ext cx="5857124" cy="32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33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5440670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773408" y="992094"/>
            <a:ext cx="3760499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Spelling strategies 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B829BB05-6CF5-41DD-89E3-8333477CF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029" y="1126969"/>
            <a:ext cx="5857124" cy="46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67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3C47741D-36A8-4C70-BBA7-B31B9E737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9E86B748-A671-4409-B64C-3B8939825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9604" y="0"/>
            <a:ext cx="2422397" cy="6858000"/>
          </a:xfrm>
          <a:custGeom>
            <a:avLst/>
            <a:gdLst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42723 w 2422397"/>
              <a:gd name="connsiteY94" fmla="*/ 2117686 h 6858000"/>
              <a:gd name="connsiteX95" fmla="*/ 1582995 w 2422397"/>
              <a:gd name="connsiteY95" fmla="*/ 2101627 h 6858000"/>
              <a:gd name="connsiteX96" fmla="*/ 1612413 w 2422397"/>
              <a:gd name="connsiteY96" fmla="*/ 2069584 h 6858000"/>
              <a:gd name="connsiteX97" fmla="*/ 1569289 w 2422397"/>
              <a:gd name="connsiteY97" fmla="*/ 2032263 h 6858000"/>
              <a:gd name="connsiteX98" fmla="*/ 1562841 w 2422397"/>
              <a:gd name="connsiteY98" fmla="*/ 1890085 h 6858000"/>
              <a:gd name="connsiteX99" fmla="*/ 1564944 w 2422397"/>
              <a:gd name="connsiteY99" fmla="*/ 1821321 h 6858000"/>
              <a:gd name="connsiteX100" fmla="*/ 1579022 w 2422397"/>
              <a:gd name="connsiteY100" fmla="*/ 1718757 h 6858000"/>
              <a:gd name="connsiteX101" fmla="*/ 1590196 w 2422397"/>
              <a:gd name="connsiteY101" fmla="*/ 1595914 h 6858000"/>
              <a:gd name="connsiteX102" fmla="*/ 1624363 w 2422397"/>
              <a:gd name="connsiteY102" fmla="*/ 1502483 h 6858000"/>
              <a:gd name="connsiteX103" fmla="*/ 1631539 w 2422397"/>
              <a:gd name="connsiteY103" fmla="*/ 1431520 h 6858000"/>
              <a:gd name="connsiteX104" fmla="*/ 1646296 w 2422397"/>
              <a:gd name="connsiteY104" fmla="*/ 1333057 h 6858000"/>
              <a:gd name="connsiteX105" fmla="*/ 1659787 w 2422397"/>
              <a:gd name="connsiteY105" fmla="*/ 1197540 h 6858000"/>
              <a:gd name="connsiteX106" fmla="*/ 1706993 w 2422397"/>
              <a:gd name="connsiteY106" fmla="*/ 1104797 h 6858000"/>
              <a:gd name="connsiteX107" fmla="*/ 1777273 w 2422397"/>
              <a:gd name="connsiteY107" fmla="*/ 916268 h 6858000"/>
              <a:gd name="connsiteX108" fmla="*/ 1859912 w 2422397"/>
              <a:gd name="connsiteY108" fmla="*/ 775598 h 6858000"/>
              <a:gd name="connsiteX109" fmla="*/ 1911831 w 2422397"/>
              <a:gd name="connsiteY109" fmla="*/ 696577 h 6858000"/>
              <a:gd name="connsiteX110" fmla="*/ 1942209 w 2422397"/>
              <a:gd name="connsiteY110" fmla="*/ 575807 h 6858000"/>
              <a:gd name="connsiteX111" fmla="*/ 1951374 w 2422397"/>
              <a:gd name="connsiteY111" fmla="*/ 556682 h 6858000"/>
              <a:gd name="connsiteX112" fmla="*/ 1951170 w 2422397"/>
              <a:gd name="connsiteY112" fmla="*/ 526639 h 6858000"/>
              <a:gd name="connsiteX113" fmla="*/ 1949059 w 2422397"/>
              <a:gd name="connsiteY113" fmla="*/ 405872 h 6858000"/>
              <a:gd name="connsiteX114" fmla="*/ 1935866 w 2422397"/>
              <a:gd name="connsiteY114" fmla="*/ 307622 h 6858000"/>
              <a:gd name="connsiteX115" fmla="*/ 1967790 w 2422397"/>
              <a:gd name="connsiteY115" fmla="*/ 198682 h 6858000"/>
              <a:gd name="connsiteX116" fmla="*/ 1971093 w 2422397"/>
              <a:gd name="connsiteY116" fmla="*/ 127747 h 6858000"/>
              <a:gd name="connsiteX117" fmla="*/ 1951841 w 2422397"/>
              <a:gd name="connsiteY117" fmla="*/ 4678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01627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612413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89008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62841 w 2422397"/>
              <a:gd name="connsiteY97" fmla="*/ 1912775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9912 w 2422397"/>
              <a:gd name="connsiteY107" fmla="*/ 775598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8667 w 2422397"/>
              <a:gd name="connsiteY38" fmla="*/ 5430788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78119 w 2422397"/>
              <a:gd name="connsiteY48" fmla="*/ 5302536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44025 w 2422397"/>
              <a:gd name="connsiteY47" fmla="*/ 5308392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40184 w 2422397"/>
              <a:gd name="connsiteY46" fmla="*/ 5323549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849095 w 2422397"/>
              <a:gd name="connsiteY46" fmla="*/ 5305397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6871 w 2422397"/>
              <a:gd name="connsiteY18" fmla="*/ 6192715 h 6858000"/>
              <a:gd name="connsiteX19" fmla="*/ 478259 w 2422397"/>
              <a:gd name="connsiteY19" fmla="*/ 6183918 h 6858000"/>
              <a:gd name="connsiteX20" fmla="*/ 482177 w 2422397"/>
              <a:gd name="connsiteY20" fmla="*/ 6173358 h 6858000"/>
              <a:gd name="connsiteX21" fmla="*/ 482556 w 2422397"/>
              <a:gd name="connsiteY21" fmla="*/ 6173443 h 6858000"/>
              <a:gd name="connsiteX22" fmla="*/ 485673 w 2422397"/>
              <a:gd name="connsiteY22" fmla="*/ 6162875 h 6858000"/>
              <a:gd name="connsiteX23" fmla="*/ 497360 w 2422397"/>
              <a:gd name="connsiteY23" fmla="*/ 6106789 h 6858000"/>
              <a:gd name="connsiteX24" fmla="*/ 547843 w 2422397"/>
              <a:gd name="connsiteY24" fmla="*/ 6075666 h 6858000"/>
              <a:gd name="connsiteX25" fmla="*/ 562259 w 2422397"/>
              <a:gd name="connsiteY25" fmla="*/ 6054865 h 6858000"/>
              <a:gd name="connsiteX26" fmla="*/ 571463 w 2422397"/>
              <a:gd name="connsiteY26" fmla="*/ 6045606 h 6858000"/>
              <a:gd name="connsiteX27" fmla="*/ 573012 w 2422397"/>
              <a:gd name="connsiteY27" fmla="*/ 6046223 h 6858000"/>
              <a:gd name="connsiteX28" fmla="*/ 584071 w 2422397"/>
              <a:gd name="connsiteY28" fmla="*/ 5992286 h 6858000"/>
              <a:gd name="connsiteX29" fmla="*/ 587812 w 2422397"/>
              <a:gd name="connsiteY29" fmla="*/ 5987907 h 6858000"/>
              <a:gd name="connsiteX30" fmla="*/ 592115 w 2422397"/>
              <a:gd name="connsiteY30" fmla="*/ 5949187 h 6858000"/>
              <a:gd name="connsiteX31" fmla="*/ 595889 w 2422397"/>
              <a:gd name="connsiteY31" fmla="*/ 5931081 h 6858000"/>
              <a:gd name="connsiteX32" fmla="*/ 593758 w 2422397"/>
              <a:gd name="connsiteY32" fmla="*/ 5922047 h 6858000"/>
              <a:gd name="connsiteX33" fmla="*/ 600949 w 2422397"/>
              <a:gd name="connsiteY33" fmla="*/ 5897316 h 6858000"/>
              <a:gd name="connsiteX34" fmla="*/ 602981 w 2422397"/>
              <a:gd name="connsiteY34" fmla="*/ 5895955 h 6858000"/>
              <a:gd name="connsiteX35" fmla="*/ 604430 w 2422397"/>
              <a:gd name="connsiteY35" fmla="*/ 5870052 h 6858000"/>
              <a:gd name="connsiteX36" fmla="*/ 600218 w 2422397"/>
              <a:gd name="connsiteY36" fmla="*/ 5841702 h 6858000"/>
              <a:gd name="connsiteX37" fmla="*/ 678370 w 2422397"/>
              <a:gd name="connsiteY37" fmla="*/ 5652188 h 6858000"/>
              <a:gd name="connsiteX38" fmla="*/ 694129 w 2422397"/>
              <a:gd name="connsiteY38" fmla="*/ 5471630 h 6858000"/>
              <a:gd name="connsiteX39" fmla="*/ 723657 w 2422397"/>
              <a:gd name="connsiteY39" fmla="*/ 5356170 h 6858000"/>
              <a:gd name="connsiteX40" fmla="*/ 723661 w 2422397"/>
              <a:gd name="connsiteY40" fmla="*/ 5356076 h 6858000"/>
              <a:gd name="connsiteX41" fmla="*/ 720651 w 2422397"/>
              <a:gd name="connsiteY41" fmla="*/ 5331990 h 6858000"/>
              <a:gd name="connsiteX42" fmla="*/ 725358 w 2422397"/>
              <a:gd name="connsiteY42" fmla="*/ 5309193 h 6858000"/>
              <a:gd name="connsiteX43" fmla="*/ 726926 w 2422397"/>
              <a:gd name="connsiteY43" fmla="*/ 5311182 h 6858000"/>
              <a:gd name="connsiteX44" fmla="*/ 727761 w 2422397"/>
              <a:gd name="connsiteY44" fmla="*/ 5304702 h 6858000"/>
              <a:gd name="connsiteX45" fmla="*/ 732974 w 2422397"/>
              <a:gd name="connsiteY45" fmla="*/ 5303522 h 6858000"/>
              <a:gd name="connsiteX46" fmla="*/ 762873 w 2422397"/>
              <a:gd name="connsiteY46" fmla="*/ 5269094 h 6858000"/>
              <a:gd name="connsiteX47" fmla="*/ 784867 w 2422397"/>
              <a:gd name="connsiteY47" fmla="*/ 5235785 h 6858000"/>
              <a:gd name="connsiteX48" fmla="*/ 796271 w 2422397"/>
              <a:gd name="connsiteY48" fmla="*/ 5175473 h 6858000"/>
              <a:gd name="connsiteX49" fmla="*/ 821529 w 2422397"/>
              <a:gd name="connsiteY49" fmla="*/ 5012929 h 6858000"/>
              <a:gd name="connsiteX50" fmla="*/ 846340 w 2422397"/>
              <a:gd name="connsiteY50" fmla="*/ 4944976 h 6858000"/>
              <a:gd name="connsiteX51" fmla="*/ 840157 w 2422397"/>
              <a:gd name="connsiteY51" fmla="*/ 4872869 h 6858000"/>
              <a:gd name="connsiteX52" fmla="*/ 855718 w 2422397"/>
              <a:gd name="connsiteY52" fmla="*/ 4850916 h 6858000"/>
              <a:gd name="connsiteX53" fmla="*/ 858709 w 2422397"/>
              <a:gd name="connsiteY53" fmla="*/ 4847264 h 6858000"/>
              <a:gd name="connsiteX54" fmla="*/ 863990 w 2422397"/>
              <a:gd name="connsiteY54" fmla="*/ 4829718 h 6858000"/>
              <a:gd name="connsiteX55" fmla="*/ 873842 w 2422397"/>
              <a:gd name="connsiteY55" fmla="*/ 4828439 h 6858000"/>
              <a:gd name="connsiteX56" fmla="*/ 887779 w 2422397"/>
              <a:gd name="connsiteY56" fmla="*/ 4804655 h 6858000"/>
              <a:gd name="connsiteX57" fmla="*/ 893894 w 2422397"/>
              <a:gd name="connsiteY57" fmla="*/ 4777060 h 6858000"/>
              <a:gd name="connsiteX58" fmla="*/ 883546 w 2422397"/>
              <a:gd name="connsiteY58" fmla="*/ 4777089 h 6858000"/>
              <a:gd name="connsiteX59" fmla="*/ 883812 w 2422397"/>
              <a:gd name="connsiteY59" fmla="*/ 4774559 h 6858000"/>
              <a:gd name="connsiteX60" fmla="*/ 903401 w 2422397"/>
              <a:gd name="connsiteY60" fmla="*/ 4679442 h 6858000"/>
              <a:gd name="connsiteX61" fmla="*/ 916253 w 2422397"/>
              <a:gd name="connsiteY61" fmla="*/ 4651970 h 6858000"/>
              <a:gd name="connsiteX62" fmla="*/ 922608 w 2422397"/>
              <a:gd name="connsiteY62" fmla="*/ 4649785 h 6858000"/>
              <a:gd name="connsiteX63" fmla="*/ 924139 w 2422397"/>
              <a:gd name="connsiteY63" fmla="*/ 4631605 h 6858000"/>
              <a:gd name="connsiteX64" fmla="*/ 920872 w 2422397"/>
              <a:gd name="connsiteY64" fmla="*/ 4609075 h 6858000"/>
              <a:gd name="connsiteX65" fmla="*/ 941607 w 2422397"/>
              <a:gd name="connsiteY65" fmla="*/ 4514226 h 6858000"/>
              <a:gd name="connsiteX66" fmla="*/ 957889 w 2422397"/>
              <a:gd name="connsiteY66" fmla="*/ 4481699 h 6858000"/>
              <a:gd name="connsiteX67" fmla="*/ 974975 w 2422397"/>
              <a:gd name="connsiteY67" fmla="*/ 4433921 h 6858000"/>
              <a:gd name="connsiteX68" fmla="*/ 1011638 w 2422397"/>
              <a:gd name="connsiteY68" fmla="*/ 4352312 h 6858000"/>
              <a:gd name="connsiteX69" fmla="*/ 1049579 w 2422397"/>
              <a:gd name="connsiteY69" fmla="*/ 4237953 h 6858000"/>
              <a:gd name="connsiteX70" fmla="*/ 1041314 w 2422397"/>
              <a:gd name="connsiteY70" fmla="*/ 4139706 h 6858000"/>
              <a:gd name="connsiteX71" fmla="*/ 1049328 w 2422397"/>
              <a:gd name="connsiteY71" fmla="*/ 4134671 h 6858000"/>
              <a:gd name="connsiteX72" fmla="*/ 1061133 w 2422397"/>
              <a:gd name="connsiteY72" fmla="*/ 4074160 h 6858000"/>
              <a:gd name="connsiteX73" fmla="*/ 1059121 w 2422397"/>
              <a:gd name="connsiteY73" fmla="*/ 3844497 h 6858000"/>
              <a:gd name="connsiteX74" fmla="*/ 1083386 w 2422397"/>
              <a:gd name="connsiteY74" fmla="*/ 3726730 h 6858000"/>
              <a:gd name="connsiteX75" fmla="*/ 1098990 w 2422397"/>
              <a:gd name="connsiteY75" fmla="*/ 3687782 h 6858000"/>
              <a:gd name="connsiteX76" fmla="*/ 1124701 w 2422397"/>
              <a:gd name="connsiteY76" fmla="*/ 3622348 h 6858000"/>
              <a:gd name="connsiteX77" fmla="*/ 1161137 w 2422397"/>
              <a:gd name="connsiteY77" fmla="*/ 3580464 h 6858000"/>
              <a:gd name="connsiteX78" fmla="*/ 1175812 w 2422397"/>
              <a:gd name="connsiteY78" fmla="*/ 3522969 h 6858000"/>
              <a:gd name="connsiteX79" fmla="*/ 1156951 w 2422397"/>
              <a:gd name="connsiteY79" fmla="*/ 3500538 h 6858000"/>
              <a:gd name="connsiteX80" fmla="*/ 1179877 w 2422397"/>
              <a:gd name="connsiteY80" fmla="*/ 3441984 h 6858000"/>
              <a:gd name="connsiteX81" fmla="*/ 1217096 w 2422397"/>
              <a:gd name="connsiteY81" fmla="*/ 3354156 h 6858000"/>
              <a:gd name="connsiteX82" fmla="*/ 1232811 w 2422397"/>
              <a:gd name="connsiteY82" fmla="*/ 3301153 h 6858000"/>
              <a:gd name="connsiteX83" fmla="*/ 1281985 w 2422397"/>
              <a:gd name="connsiteY83" fmla="*/ 3158933 h 6858000"/>
              <a:gd name="connsiteX84" fmla="*/ 1335997 w 2422397"/>
              <a:gd name="connsiteY84" fmla="*/ 3018423 h 6858000"/>
              <a:gd name="connsiteX85" fmla="*/ 1394864 w 2422397"/>
              <a:gd name="connsiteY85" fmla="*/ 2946152 h 6858000"/>
              <a:gd name="connsiteX86" fmla="*/ 1436360 w 2422397"/>
              <a:gd name="connsiteY86" fmla="*/ 2829469 h 6858000"/>
              <a:gd name="connsiteX87" fmla="*/ 1447242 w 2422397"/>
              <a:gd name="connsiteY87" fmla="*/ 2811546 h 6858000"/>
              <a:gd name="connsiteX88" fmla="*/ 1449881 w 2422397"/>
              <a:gd name="connsiteY88" fmla="*/ 2781535 h 6858000"/>
              <a:gd name="connsiteX89" fmla="*/ 1459218 w 2422397"/>
              <a:gd name="connsiteY89" fmla="*/ 2660724 h 6858000"/>
              <a:gd name="connsiteX90" fmla="*/ 1455455 w 2422397"/>
              <a:gd name="connsiteY90" fmla="*/ 2560980 h 6858000"/>
              <a:gd name="connsiteX91" fmla="*/ 1497362 w 2422397"/>
              <a:gd name="connsiteY91" fmla="*/ 2456303 h 6858000"/>
              <a:gd name="connsiteX92" fmla="*/ 1507343 w 2422397"/>
              <a:gd name="connsiteY92" fmla="*/ 2385923 h 6858000"/>
              <a:gd name="connsiteX93" fmla="*/ 1499931 w 2422397"/>
              <a:gd name="connsiteY93" fmla="*/ 2260635 h 6858000"/>
              <a:gd name="connsiteX94" fmla="*/ 1582995 w 2422397"/>
              <a:gd name="connsiteY94" fmla="*/ 2133393 h 6858000"/>
              <a:gd name="connsiteX95" fmla="*/ 1580647 w 2422397"/>
              <a:gd name="connsiteY95" fmla="*/ 2069584 h 6858000"/>
              <a:gd name="connsiteX96" fmla="*/ 1569289 w 2422397"/>
              <a:gd name="connsiteY96" fmla="*/ 2032263 h 6858000"/>
              <a:gd name="connsiteX97" fmla="*/ 1571917 w 2422397"/>
              <a:gd name="connsiteY97" fmla="*/ 1903700 h 6858000"/>
              <a:gd name="connsiteX98" fmla="*/ 1564944 w 2422397"/>
              <a:gd name="connsiteY98" fmla="*/ 1821321 h 6858000"/>
              <a:gd name="connsiteX99" fmla="*/ 1579022 w 2422397"/>
              <a:gd name="connsiteY99" fmla="*/ 1718757 h 6858000"/>
              <a:gd name="connsiteX100" fmla="*/ 1590196 w 2422397"/>
              <a:gd name="connsiteY100" fmla="*/ 1595914 h 6858000"/>
              <a:gd name="connsiteX101" fmla="*/ 1624363 w 2422397"/>
              <a:gd name="connsiteY101" fmla="*/ 1502483 h 6858000"/>
              <a:gd name="connsiteX102" fmla="*/ 1631539 w 2422397"/>
              <a:gd name="connsiteY102" fmla="*/ 1431520 h 6858000"/>
              <a:gd name="connsiteX103" fmla="*/ 1646296 w 2422397"/>
              <a:gd name="connsiteY103" fmla="*/ 1333057 h 6858000"/>
              <a:gd name="connsiteX104" fmla="*/ 1659787 w 2422397"/>
              <a:gd name="connsiteY104" fmla="*/ 1197540 h 6858000"/>
              <a:gd name="connsiteX105" fmla="*/ 1706993 w 2422397"/>
              <a:gd name="connsiteY105" fmla="*/ 1104797 h 6858000"/>
              <a:gd name="connsiteX106" fmla="*/ 1777273 w 2422397"/>
              <a:gd name="connsiteY106" fmla="*/ 916268 h 6858000"/>
              <a:gd name="connsiteX107" fmla="*/ 1850836 w 2422397"/>
              <a:gd name="connsiteY107" fmla="*/ 802826 h 6858000"/>
              <a:gd name="connsiteX108" fmla="*/ 1911831 w 2422397"/>
              <a:gd name="connsiteY108" fmla="*/ 696577 h 6858000"/>
              <a:gd name="connsiteX109" fmla="*/ 1942209 w 2422397"/>
              <a:gd name="connsiteY109" fmla="*/ 575807 h 6858000"/>
              <a:gd name="connsiteX110" fmla="*/ 1951374 w 2422397"/>
              <a:gd name="connsiteY110" fmla="*/ 556682 h 6858000"/>
              <a:gd name="connsiteX111" fmla="*/ 1951170 w 2422397"/>
              <a:gd name="connsiteY111" fmla="*/ 526639 h 6858000"/>
              <a:gd name="connsiteX112" fmla="*/ 1949059 w 2422397"/>
              <a:gd name="connsiteY112" fmla="*/ 405872 h 6858000"/>
              <a:gd name="connsiteX113" fmla="*/ 1935866 w 2422397"/>
              <a:gd name="connsiteY113" fmla="*/ 307622 h 6858000"/>
              <a:gd name="connsiteX114" fmla="*/ 1967790 w 2422397"/>
              <a:gd name="connsiteY114" fmla="*/ 198682 h 6858000"/>
              <a:gd name="connsiteX115" fmla="*/ 1971093 w 2422397"/>
              <a:gd name="connsiteY115" fmla="*/ 127747 h 6858000"/>
              <a:gd name="connsiteX116" fmla="*/ 1951841 w 2422397"/>
              <a:gd name="connsiteY116" fmla="*/ 4678 h 6858000"/>
              <a:gd name="connsiteX117" fmla="*/ 1953649 w 2422397"/>
              <a:gd name="connsiteY11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411681 w 2422397"/>
              <a:gd name="connsiteY15" fmla="*/ 6232635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0822 w 2422397"/>
              <a:gd name="connsiteY17" fmla="*/ 6213220 h 6858000"/>
              <a:gd name="connsiteX18" fmla="*/ 478259 w 2422397"/>
              <a:gd name="connsiteY18" fmla="*/ 6183918 h 6858000"/>
              <a:gd name="connsiteX19" fmla="*/ 482177 w 2422397"/>
              <a:gd name="connsiteY19" fmla="*/ 6173358 h 6858000"/>
              <a:gd name="connsiteX20" fmla="*/ 482556 w 2422397"/>
              <a:gd name="connsiteY20" fmla="*/ 6173443 h 6858000"/>
              <a:gd name="connsiteX21" fmla="*/ 485673 w 2422397"/>
              <a:gd name="connsiteY21" fmla="*/ 6162875 h 6858000"/>
              <a:gd name="connsiteX22" fmla="*/ 497360 w 2422397"/>
              <a:gd name="connsiteY22" fmla="*/ 6106789 h 6858000"/>
              <a:gd name="connsiteX23" fmla="*/ 547843 w 2422397"/>
              <a:gd name="connsiteY23" fmla="*/ 6075666 h 6858000"/>
              <a:gd name="connsiteX24" fmla="*/ 562259 w 2422397"/>
              <a:gd name="connsiteY24" fmla="*/ 6054865 h 6858000"/>
              <a:gd name="connsiteX25" fmla="*/ 571463 w 2422397"/>
              <a:gd name="connsiteY25" fmla="*/ 6045606 h 6858000"/>
              <a:gd name="connsiteX26" fmla="*/ 573012 w 2422397"/>
              <a:gd name="connsiteY26" fmla="*/ 6046223 h 6858000"/>
              <a:gd name="connsiteX27" fmla="*/ 584071 w 2422397"/>
              <a:gd name="connsiteY27" fmla="*/ 5992286 h 6858000"/>
              <a:gd name="connsiteX28" fmla="*/ 587812 w 2422397"/>
              <a:gd name="connsiteY28" fmla="*/ 5987907 h 6858000"/>
              <a:gd name="connsiteX29" fmla="*/ 592115 w 2422397"/>
              <a:gd name="connsiteY29" fmla="*/ 5949187 h 6858000"/>
              <a:gd name="connsiteX30" fmla="*/ 595889 w 2422397"/>
              <a:gd name="connsiteY30" fmla="*/ 5931081 h 6858000"/>
              <a:gd name="connsiteX31" fmla="*/ 593758 w 2422397"/>
              <a:gd name="connsiteY31" fmla="*/ 5922047 h 6858000"/>
              <a:gd name="connsiteX32" fmla="*/ 600949 w 2422397"/>
              <a:gd name="connsiteY32" fmla="*/ 5897316 h 6858000"/>
              <a:gd name="connsiteX33" fmla="*/ 602981 w 2422397"/>
              <a:gd name="connsiteY33" fmla="*/ 5895955 h 6858000"/>
              <a:gd name="connsiteX34" fmla="*/ 604430 w 2422397"/>
              <a:gd name="connsiteY34" fmla="*/ 5870052 h 6858000"/>
              <a:gd name="connsiteX35" fmla="*/ 600218 w 2422397"/>
              <a:gd name="connsiteY35" fmla="*/ 5841702 h 6858000"/>
              <a:gd name="connsiteX36" fmla="*/ 678370 w 2422397"/>
              <a:gd name="connsiteY36" fmla="*/ 5652188 h 6858000"/>
              <a:gd name="connsiteX37" fmla="*/ 694129 w 2422397"/>
              <a:gd name="connsiteY37" fmla="*/ 5471630 h 6858000"/>
              <a:gd name="connsiteX38" fmla="*/ 723657 w 2422397"/>
              <a:gd name="connsiteY38" fmla="*/ 5356170 h 6858000"/>
              <a:gd name="connsiteX39" fmla="*/ 723661 w 2422397"/>
              <a:gd name="connsiteY39" fmla="*/ 5356076 h 6858000"/>
              <a:gd name="connsiteX40" fmla="*/ 720651 w 2422397"/>
              <a:gd name="connsiteY40" fmla="*/ 5331990 h 6858000"/>
              <a:gd name="connsiteX41" fmla="*/ 725358 w 2422397"/>
              <a:gd name="connsiteY41" fmla="*/ 5309193 h 6858000"/>
              <a:gd name="connsiteX42" fmla="*/ 726926 w 2422397"/>
              <a:gd name="connsiteY42" fmla="*/ 5311182 h 6858000"/>
              <a:gd name="connsiteX43" fmla="*/ 727761 w 2422397"/>
              <a:gd name="connsiteY43" fmla="*/ 5304702 h 6858000"/>
              <a:gd name="connsiteX44" fmla="*/ 732974 w 2422397"/>
              <a:gd name="connsiteY44" fmla="*/ 5303522 h 6858000"/>
              <a:gd name="connsiteX45" fmla="*/ 762873 w 2422397"/>
              <a:gd name="connsiteY45" fmla="*/ 5269094 h 6858000"/>
              <a:gd name="connsiteX46" fmla="*/ 784867 w 2422397"/>
              <a:gd name="connsiteY46" fmla="*/ 5235785 h 6858000"/>
              <a:gd name="connsiteX47" fmla="*/ 796271 w 2422397"/>
              <a:gd name="connsiteY47" fmla="*/ 5175473 h 6858000"/>
              <a:gd name="connsiteX48" fmla="*/ 821529 w 2422397"/>
              <a:gd name="connsiteY48" fmla="*/ 5012929 h 6858000"/>
              <a:gd name="connsiteX49" fmla="*/ 846340 w 2422397"/>
              <a:gd name="connsiteY49" fmla="*/ 4944976 h 6858000"/>
              <a:gd name="connsiteX50" fmla="*/ 840157 w 2422397"/>
              <a:gd name="connsiteY50" fmla="*/ 4872869 h 6858000"/>
              <a:gd name="connsiteX51" fmla="*/ 855718 w 2422397"/>
              <a:gd name="connsiteY51" fmla="*/ 4850916 h 6858000"/>
              <a:gd name="connsiteX52" fmla="*/ 858709 w 2422397"/>
              <a:gd name="connsiteY52" fmla="*/ 4847264 h 6858000"/>
              <a:gd name="connsiteX53" fmla="*/ 863990 w 2422397"/>
              <a:gd name="connsiteY53" fmla="*/ 4829718 h 6858000"/>
              <a:gd name="connsiteX54" fmla="*/ 873842 w 2422397"/>
              <a:gd name="connsiteY54" fmla="*/ 4828439 h 6858000"/>
              <a:gd name="connsiteX55" fmla="*/ 887779 w 2422397"/>
              <a:gd name="connsiteY55" fmla="*/ 4804655 h 6858000"/>
              <a:gd name="connsiteX56" fmla="*/ 893894 w 2422397"/>
              <a:gd name="connsiteY56" fmla="*/ 4777060 h 6858000"/>
              <a:gd name="connsiteX57" fmla="*/ 883546 w 2422397"/>
              <a:gd name="connsiteY57" fmla="*/ 4777089 h 6858000"/>
              <a:gd name="connsiteX58" fmla="*/ 883812 w 2422397"/>
              <a:gd name="connsiteY58" fmla="*/ 4774559 h 6858000"/>
              <a:gd name="connsiteX59" fmla="*/ 903401 w 2422397"/>
              <a:gd name="connsiteY59" fmla="*/ 4679442 h 6858000"/>
              <a:gd name="connsiteX60" fmla="*/ 916253 w 2422397"/>
              <a:gd name="connsiteY60" fmla="*/ 4651970 h 6858000"/>
              <a:gd name="connsiteX61" fmla="*/ 922608 w 2422397"/>
              <a:gd name="connsiteY61" fmla="*/ 4649785 h 6858000"/>
              <a:gd name="connsiteX62" fmla="*/ 924139 w 2422397"/>
              <a:gd name="connsiteY62" fmla="*/ 4631605 h 6858000"/>
              <a:gd name="connsiteX63" fmla="*/ 920872 w 2422397"/>
              <a:gd name="connsiteY63" fmla="*/ 4609075 h 6858000"/>
              <a:gd name="connsiteX64" fmla="*/ 941607 w 2422397"/>
              <a:gd name="connsiteY64" fmla="*/ 4514226 h 6858000"/>
              <a:gd name="connsiteX65" fmla="*/ 957889 w 2422397"/>
              <a:gd name="connsiteY65" fmla="*/ 4481699 h 6858000"/>
              <a:gd name="connsiteX66" fmla="*/ 974975 w 2422397"/>
              <a:gd name="connsiteY66" fmla="*/ 4433921 h 6858000"/>
              <a:gd name="connsiteX67" fmla="*/ 1011638 w 2422397"/>
              <a:gd name="connsiteY67" fmla="*/ 4352312 h 6858000"/>
              <a:gd name="connsiteX68" fmla="*/ 1049579 w 2422397"/>
              <a:gd name="connsiteY68" fmla="*/ 4237953 h 6858000"/>
              <a:gd name="connsiteX69" fmla="*/ 1041314 w 2422397"/>
              <a:gd name="connsiteY69" fmla="*/ 4139706 h 6858000"/>
              <a:gd name="connsiteX70" fmla="*/ 1049328 w 2422397"/>
              <a:gd name="connsiteY70" fmla="*/ 4134671 h 6858000"/>
              <a:gd name="connsiteX71" fmla="*/ 1061133 w 2422397"/>
              <a:gd name="connsiteY71" fmla="*/ 4074160 h 6858000"/>
              <a:gd name="connsiteX72" fmla="*/ 1059121 w 2422397"/>
              <a:gd name="connsiteY72" fmla="*/ 3844497 h 6858000"/>
              <a:gd name="connsiteX73" fmla="*/ 1083386 w 2422397"/>
              <a:gd name="connsiteY73" fmla="*/ 3726730 h 6858000"/>
              <a:gd name="connsiteX74" fmla="*/ 1098990 w 2422397"/>
              <a:gd name="connsiteY74" fmla="*/ 3687782 h 6858000"/>
              <a:gd name="connsiteX75" fmla="*/ 1124701 w 2422397"/>
              <a:gd name="connsiteY75" fmla="*/ 3622348 h 6858000"/>
              <a:gd name="connsiteX76" fmla="*/ 1161137 w 2422397"/>
              <a:gd name="connsiteY76" fmla="*/ 3580464 h 6858000"/>
              <a:gd name="connsiteX77" fmla="*/ 1175812 w 2422397"/>
              <a:gd name="connsiteY77" fmla="*/ 3522969 h 6858000"/>
              <a:gd name="connsiteX78" fmla="*/ 1156951 w 2422397"/>
              <a:gd name="connsiteY78" fmla="*/ 3500538 h 6858000"/>
              <a:gd name="connsiteX79" fmla="*/ 1179877 w 2422397"/>
              <a:gd name="connsiteY79" fmla="*/ 3441984 h 6858000"/>
              <a:gd name="connsiteX80" fmla="*/ 1217096 w 2422397"/>
              <a:gd name="connsiteY80" fmla="*/ 3354156 h 6858000"/>
              <a:gd name="connsiteX81" fmla="*/ 1232811 w 2422397"/>
              <a:gd name="connsiteY81" fmla="*/ 3301153 h 6858000"/>
              <a:gd name="connsiteX82" fmla="*/ 1281985 w 2422397"/>
              <a:gd name="connsiteY82" fmla="*/ 3158933 h 6858000"/>
              <a:gd name="connsiteX83" fmla="*/ 1335997 w 2422397"/>
              <a:gd name="connsiteY83" fmla="*/ 3018423 h 6858000"/>
              <a:gd name="connsiteX84" fmla="*/ 1394864 w 2422397"/>
              <a:gd name="connsiteY84" fmla="*/ 2946152 h 6858000"/>
              <a:gd name="connsiteX85" fmla="*/ 1436360 w 2422397"/>
              <a:gd name="connsiteY85" fmla="*/ 2829469 h 6858000"/>
              <a:gd name="connsiteX86" fmla="*/ 1447242 w 2422397"/>
              <a:gd name="connsiteY86" fmla="*/ 2811546 h 6858000"/>
              <a:gd name="connsiteX87" fmla="*/ 1449881 w 2422397"/>
              <a:gd name="connsiteY87" fmla="*/ 2781535 h 6858000"/>
              <a:gd name="connsiteX88" fmla="*/ 1459218 w 2422397"/>
              <a:gd name="connsiteY88" fmla="*/ 2660724 h 6858000"/>
              <a:gd name="connsiteX89" fmla="*/ 1455455 w 2422397"/>
              <a:gd name="connsiteY89" fmla="*/ 2560980 h 6858000"/>
              <a:gd name="connsiteX90" fmla="*/ 1497362 w 2422397"/>
              <a:gd name="connsiteY90" fmla="*/ 2456303 h 6858000"/>
              <a:gd name="connsiteX91" fmla="*/ 1507343 w 2422397"/>
              <a:gd name="connsiteY91" fmla="*/ 2385923 h 6858000"/>
              <a:gd name="connsiteX92" fmla="*/ 1499931 w 2422397"/>
              <a:gd name="connsiteY92" fmla="*/ 2260635 h 6858000"/>
              <a:gd name="connsiteX93" fmla="*/ 1582995 w 2422397"/>
              <a:gd name="connsiteY93" fmla="*/ 2133393 h 6858000"/>
              <a:gd name="connsiteX94" fmla="*/ 1580647 w 2422397"/>
              <a:gd name="connsiteY94" fmla="*/ 2069584 h 6858000"/>
              <a:gd name="connsiteX95" fmla="*/ 1569289 w 2422397"/>
              <a:gd name="connsiteY95" fmla="*/ 2032263 h 6858000"/>
              <a:gd name="connsiteX96" fmla="*/ 1571917 w 2422397"/>
              <a:gd name="connsiteY96" fmla="*/ 1903700 h 6858000"/>
              <a:gd name="connsiteX97" fmla="*/ 1564944 w 2422397"/>
              <a:gd name="connsiteY97" fmla="*/ 1821321 h 6858000"/>
              <a:gd name="connsiteX98" fmla="*/ 1579022 w 2422397"/>
              <a:gd name="connsiteY98" fmla="*/ 1718757 h 6858000"/>
              <a:gd name="connsiteX99" fmla="*/ 1590196 w 2422397"/>
              <a:gd name="connsiteY99" fmla="*/ 1595914 h 6858000"/>
              <a:gd name="connsiteX100" fmla="*/ 1624363 w 2422397"/>
              <a:gd name="connsiteY100" fmla="*/ 1502483 h 6858000"/>
              <a:gd name="connsiteX101" fmla="*/ 1631539 w 2422397"/>
              <a:gd name="connsiteY101" fmla="*/ 1431520 h 6858000"/>
              <a:gd name="connsiteX102" fmla="*/ 1646296 w 2422397"/>
              <a:gd name="connsiteY102" fmla="*/ 1333057 h 6858000"/>
              <a:gd name="connsiteX103" fmla="*/ 1659787 w 2422397"/>
              <a:gd name="connsiteY103" fmla="*/ 1197540 h 6858000"/>
              <a:gd name="connsiteX104" fmla="*/ 1706993 w 2422397"/>
              <a:gd name="connsiteY104" fmla="*/ 1104797 h 6858000"/>
              <a:gd name="connsiteX105" fmla="*/ 1777273 w 2422397"/>
              <a:gd name="connsiteY105" fmla="*/ 916268 h 6858000"/>
              <a:gd name="connsiteX106" fmla="*/ 1850836 w 2422397"/>
              <a:gd name="connsiteY106" fmla="*/ 802826 h 6858000"/>
              <a:gd name="connsiteX107" fmla="*/ 1911831 w 2422397"/>
              <a:gd name="connsiteY107" fmla="*/ 696577 h 6858000"/>
              <a:gd name="connsiteX108" fmla="*/ 1942209 w 2422397"/>
              <a:gd name="connsiteY108" fmla="*/ 575807 h 6858000"/>
              <a:gd name="connsiteX109" fmla="*/ 1951374 w 2422397"/>
              <a:gd name="connsiteY109" fmla="*/ 556682 h 6858000"/>
              <a:gd name="connsiteX110" fmla="*/ 1951170 w 2422397"/>
              <a:gd name="connsiteY110" fmla="*/ 526639 h 6858000"/>
              <a:gd name="connsiteX111" fmla="*/ 1949059 w 2422397"/>
              <a:gd name="connsiteY111" fmla="*/ 405872 h 6858000"/>
              <a:gd name="connsiteX112" fmla="*/ 1935866 w 2422397"/>
              <a:gd name="connsiteY112" fmla="*/ 307622 h 6858000"/>
              <a:gd name="connsiteX113" fmla="*/ 1967790 w 2422397"/>
              <a:gd name="connsiteY113" fmla="*/ 198682 h 6858000"/>
              <a:gd name="connsiteX114" fmla="*/ 1971093 w 2422397"/>
              <a:gd name="connsiteY114" fmla="*/ 127747 h 6858000"/>
              <a:gd name="connsiteX115" fmla="*/ 1951841 w 2422397"/>
              <a:gd name="connsiteY115" fmla="*/ 4678 h 6858000"/>
              <a:gd name="connsiteX116" fmla="*/ 1953649 w 2422397"/>
              <a:gd name="connsiteY11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6663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497360 w 2422397"/>
              <a:gd name="connsiteY21" fmla="*/ 6106789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00218 w 2422397"/>
              <a:gd name="connsiteY34" fmla="*/ 5841702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82995 w 2422397"/>
              <a:gd name="connsiteY92" fmla="*/ 2133393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80647 w 2422397"/>
              <a:gd name="connsiteY93" fmla="*/ 2069584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9289 w 2422397"/>
              <a:gd name="connsiteY94" fmla="*/ 2032263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499931 w 2422397"/>
              <a:gd name="connsiteY91" fmla="*/ 2260635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35866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59787 w 2422397"/>
              <a:gd name="connsiteY102" fmla="*/ 1197540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0282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41607 w 2422397"/>
              <a:gd name="connsiteY63" fmla="*/ 4514226 h 6858000"/>
              <a:gd name="connsiteX64" fmla="*/ 957889 w 2422397"/>
              <a:gd name="connsiteY64" fmla="*/ 4481699 h 6858000"/>
              <a:gd name="connsiteX65" fmla="*/ 974975 w 2422397"/>
              <a:gd name="connsiteY65" fmla="*/ 4433921 h 6858000"/>
              <a:gd name="connsiteX66" fmla="*/ 1011638 w 2422397"/>
              <a:gd name="connsiteY66" fmla="*/ 4352312 h 6858000"/>
              <a:gd name="connsiteX67" fmla="*/ 1049579 w 2422397"/>
              <a:gd name="connsiteY67" fmla="*/ 4237953 h 6858000"/>
              <a:gd name="connsiteX68" fmla="*/ 1041314 w 2422397"/>
              <a:gd name="connsiteY68" fmla="*/ 4139706 h 6858000"/>
              <a:gd name="connsiteX69" fmla="*/ 1049328 w 2422397"/>
              <a:gd name="connsiteY69" fmla="*/ 4134671 h 6858000"/>
              <a:gd name="connsiteX70" fmla="*/ 1061133 w 2422397"/>
              <a:gd name="connsiteY70" fmla="*/ 4074160 h 6858000"/>
              <a:gd name="connsiteX71" fmla="*/ 1059121 w 2422397"/>
              <a:gd name="connsiteY71" fmla="*/ 3844497 h 6858000"/>
              <a:gd name="connsiteX72" fmla="*/ 1083386 w 2422397"/>
              <a:gd name="connsiteY72" fmla="*/ 3726730 h 6858000"/>
              <a:gd name="connsiteX73" fmla="*/ 1098990 w 2422397"/>
              <a:gd name="connsiteY73" fmla="*/ 3687782 h 6858000"/>
              <a:gd name="connsiteX74" fmla="*/ 1124701 w 2422397"/>
              <a:gd name="connsiteY74" fmla="*/ 3622348 h 6858000"/>
              <a:gd name="connsiteX75" fmla="*/ 1161137 w 2422397"/>
              <a:gd name="connsiteY75" fmla="*/ 3580464 h 6858000"/>
              <a:gd name="connsiteX76" fmla="*/ 1175812 w 2422397"/>
              <a:gd name="connsiteY76" fmla="*/ 3522969 h 6858000"/>
              <a:gd name="connsiteX77" fmla="*/ 1156951 w 2422397"/>
              <a:gd name="connsiteY77" fmla="*/ 3500538 h 6858000"/>
              <a:gd name="connsiteX78" fmla="*/ 1179877 w 2422397"/>
              <a:gd name="connsiteY78" fmla="*/ 3441984 h 6858000"/>
              <a:gd name="connsiteX79" fmla="*/ 1217096 w 2422397"/>
              <a:gd name="connsiteY79" fmla="*/ 3354156 h 6858000"/>
              <a:gd name="connsiteX80" fmla="*/ 1232811 w 2422397"/>
              <a:gd name="connsiteY80" fmla="*/ 3301153 h 6858000"/>
              <a:gd name="connsiteX81" fmla="*/ 1281985 w 2422397"/>
              <a:gd name="connsiteY81" fmla="*/ 3158933 h 6858000"/>
              <a:gd name="connsiteX82" fmla="*/ 1335997 w 2422397"/>
              <a:gd name="connsiteY82" fmla="*/ 3018423 h 6858000"/>
              <a:gd name="connsiteX83" fmla="*/ 1394864 w 2422397"/>
              <a:gd name="connsiteY83" fmla="*/ 2946152 h 6858000"/>
              <a:gd name="connsiteX84" fmla="*/ 1436360 w 2422397"/>
              <a:gd name="connsiteY84" fmla="*/ 2829469 h 6858000"/>
              <a:gd name="connsiteX85" fmla="*/ 1447242 w 2422397"/>
              <a:gd name="connsiteY85" fmla="*/ 2811546 h 6858000"/>
              <a:gd name="connsiteX86" fmla="*/ 1449881 w 2422397"/>
              <a:gd name="connsiteY86" fmla="*/ 2781535 h 6858000"/>
              <a:gd name="connsiteX87" fmla="*/ 1459218 w 2422397"/>
              <a:gd name="connsiteY87" fmla="*/ 2660724 h 6858000"/>
              <a:gd name="connsiteX88" fmla="*/ 1455455 w 2422397"/>
              <a:gd name="connsiteY88" fmla="*/ 2560980 h 6858000"/>
              <a:gd name="connsiteX89" fmla="*/ 1497362 w 2422397"/>
              <a:gd name="connsiteY89" fmla="*/ 2456303 h 6858000"/>
              <a:gd name="connsiteX90" fmla="*/ 1507343 w 2422397"/>
              <a:gd name="connsiteY90" fmla="*/ 2385923 h 6858000"/>
              <a:gd name="connsiteX91" fmla="*/ 1540772 w 2422397"/>
              <a:gd name="connsiteY91" fmla="*/ 2256097 h 6858000"/>
              <a:gd name="connsiteX92" fmla="*/ 1569381 w 2422397"/>
              <a:gd name="connsiteY92" fmla="*/ 2165158 h 6858000"/>
              <a:gd name="connsiteX93" fmla="*/ 1576109 w 2422397"/>
              <a:gd name="connsiteY93" fmla="*/ 2078660 h 6858000"/>
              <a:gd name="connsiteX94" fmla="*/ 1564751 w 2422397"/>
              <a:gd name="connsiteY94" fmla="*/ 2009574 h 6858000"/>
              <a:gd name="connsiteX95" fmla="*/ 1571917 w 2422397"/>
              <a:gd name="connsiteY95" fmla="*/ 1903700 h 6858000"/>
              <a:gd name="connsiteX96" fmla="*/ 1564944 w 2422397"/>
              <a:gd name="connsiteY96" fmla="*/ 1821321 h 6858000"/>
              <a:gd name="connsiteX97" fmla="*/ 1579022 w 2422397"/>
              <a:gd name="connsiteY97" fmla="*/ 1718757 h 6858000"/>
              <a:gd name="connsiteX98" fmla="*/ 1590196 w 2422397"/>
              <a:gd name="connsiteY98" fmla="*/ 1595914 h 6858000"/>
              <a:gd name="connsiteX99" fmla="*/ 1624363 w 2422397"/>
              <a:gd name="connsiteY99" fmla="*/ 1502483 h 6858000"/>
              <a:gd name="connsiteX100" fmla="*/ 1631539 w 2422397"/>
              <a:gd name="connsiteY100" fmla="*/ 1431520 h 6858000"/>
              <a:gd name="connsiteX101" fmla="*/ 1646296 w 2422397"/>
              <a:gd name="connsiteY101" fmla="*/ 1333057 h 6858000"/>
              <a:gd name="connsiteX102" fmla="*/ 1696091 w 2422397"/>
              <a:gd name="connsiteY102" fmla="*/ 1202078 h 6858000"/>
              <a:gd name="connsiteX103" fmla="*/ 1706993 w 2422397"/>
              <a:gd name="connsiteY103" fmla="*/ 1104797 h 6858000"/>
              <a:gd name="connsiteX104" fmla="*/ 1777273 w 2422397"/>
              <a:gd name="connsiteY104" fmla="*/ 916268 h 6858000"/>
              <a:gd name="connsiteX105" fmla="*/ 1850836 w 2422397"/>
              <a:gd name="connsiteY105" fmla="*/ 825516 h 6858000"/>
              <a:gd name="connsiteX106" fmla="*/ 1911831 w 2422397"/>
              <a:gd name="connsiteY106" fmla="*/ 696577 h 6858000"/>
              <a:gd name="connsiteX107" fmla="*/ 1942209 w 2422397"/>
              <a:gd name="connsiteY107" fmla="*/ 575807 h 6858000"/>
              <a:gd name="connsiteX108" fmla="*/ 1951374 w 2422397"/>
              <a:gd name="connsiteY108" fmla="*/ 556682 h 6858000"/>
              <a:gd name="connsiteX109" fmla="*/ 1951170 w 2422397"/>
              <a:gd name="connsiteY109" fmla="*/ 526639 h 6858000"/>
              <a:gd name="connsiteX110" fmla="*/ 1949059 w 2422397"/>
              <a:gd name="connsiteY110" fmla="*/ 405872 h 6858000"/>
              <a:gd name="connsiteX111" fmla="*/ 1954018 w 2422397"/>
              <a:gd name="connsiteY111" fmla="*/ 307622 h 6858000"/>
              <a:gd name="connsiteX112" fmla="*/ 1967790 w 2422397"/>
              <a:gd name="connsiteY112" fmla="*/ 198682 h 6858000"/>
              <a:gd name="connsiteX113" fmla="*/ 1971093 w 2422397"/>
              <a:gd name="connsiteY113" fmla="*/ 127747 h 6858000"/>
              <a:gd name="connsiteX114" fmla="*/ 1951841 w 2422397"/>
              <a:gd name="connsiteY114" fmla="*/ 4678 h 6858000"/>
              <a:gd name="connsiteX115" fmla="*/ 1953649 w 2422397"/>
              <a:gd name="connsiteY11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20872 w 2422397"/>
              <a:gd name="connsiteY62" fmla="*/ 4609075 h 6858000"/>
              <a:gd name="connsiteX63" fmla="*/ 957889 w 2422397"/>
              <a:gd name="connsiteY63" fmla="*/ 4481699 h 6858000"/>
              <a:gd name="connsiteX64" fmla="*/ 974975 w 2422397"/>
              <a:gd name="connsiteY64" fmla="*/ 4433921 h 6858000"/>
              <a:gd name="connsiteX65" fmla="*/ 1011638 w 2422397"/>
              <a:gd name="connsiteY65" fmla="*/ 4352312 h 6858000"/>
              <a:gd name="connsiteX66" fmla="*/ 1049579 w 2422397"/>
              <a:gd name="connsiteY66" fmla="*/ 4237953 h 6858000"/>
              <a:gd name="connsiteX67" fmla="*/ 1041314 w 2422397"/>
              <a:gd name="connsiteY67" fmla="*/ 4139706 h 6858000"/>
              <a:gd name="connsiteX68" fmla="*/ 1049328 w 2422397"/>
              <a:gd name="connsiteY68" fmla="*/ 4134671 h 6858000"/>
              <a:gd name="connsiteX69" fmla="*/ 1061133 w 2422397"/>
              <a:gd name="connsiteY69" fmla="*/ 4074160 h 6858000"/>
              <a:gd name="connsiteX70" fmla="*/ 1059121 w 2422397"/>
              <a:gd name="connsiteY70" fmla="*/ 3844497 h 6858000"/>
              <a:gd name="connsiteX71" fmla="*/ 1083386 w 2422397"/>
              <a:gd name="connsiteY71" fmla="*/ 3726730 h 6858000"/>
              <a:gd name="connsiteX72" fmla="*/ 1098990 w 2422397"/>
              <a:gd name="connsiteY72" fmla="*/ 3687782 h 6858000"/>
              <a:gd name="connsiteX73" fmla="*/ 1124701 w 2422397"/>
              <a:gd name="connsiteY73" fmla="*/ 3622348 h 6858000"/>
              <a:gd name="connsiteX74" fmla="*/ 1161137 w 2422397"/>
              <a:gd name="connsiteY74" fmla="*/ 3580464 h 6858000"/>
              <a:gd name="connsiteX75" fmla="*/ 1175812 w 2422397"/>
              <a:gd name="connsiteY75" fmla="*/ 3522969 h 6858000"/>
              <a:gd name="connsiteX76" fmla="*/ 1156951 w 2422397"/>
              <a:gd name="connsiteY76" fmla="*/ 3500538 h 6858000"/>
              <a:gd name="connsiteX77" fmla="*/ 1179877 w 2422397"/>
              <a:gd name="connsiteY77" fmla="*/ 3441984 h 6858000"/>
              <a:gd name="connsiteX78" fmla="*/ 1217096 w 2422397"/>
              <a:gd name="connsiteY78" fmla="*/ 3354156 h 6858000"/>
              <a:gd name="connsiteX79" fmla="*/ 1232811 w 2422397"/>
              <a:gd name="connsiteY79" fmla="*/ 3301153 h 6858000"/>
              <a:gd name="connsiteX80" fmla="*/ 1281985 w 2422397"/>
              <a:gd name="connsiteY80" fmla="*/ 3158933 h 6858000"/>
              <a:gd name="connsiteX81" fmla="*/ 1335997 w 2422397"/>
              <a:gd name="connsiteY81" fmla="*/ 3018423 h 6858000"/>
              <a:gd name="connsiteX82" fmla="*/ 1394864 w 2422397"/>
              <a:gd name="connsiteY82" fmla="*/ 2946152 h 6858000"/>
              <a:gd name="connsiteX83" fmla="*/ 1436360 w 2422397"/>
              <a:gd name="connsiteY83" fmla="*/ 2829469 h 6858000"/>
              <a:gd name="connsiteX84" fmla="*/ 1447242 w 2422397"/>
              <a:gd name="connsiteY84" fmla="*/ 2811546 h 6858000"/>
              <a:gd name="connsiteX85" fmla="*/ 1449881 w 2422397"/>
              <a:gd name="connsiteY85" fmla="*/ 2781535 h 6858000"/>
              <a:gd name="connsiteX86" fmla="*/ 1459218 w 2422397"/>
              <a:gd name="connsiteY86" fmla="*/ 2660724 h 6858000"/>
              <a:gd name="connsiteX87" fmla="*/ 1455455 w 2422397"/>
              <a:gd name="connsiteY87" fmla="*/ 2560980 h 6858000"/>
              <a:gd name="connsiteX88" fmla="*/ 1497362 w 2422397"/>
              <a:gd name="connsiteY88" fmla="*/ 2456303 h 6858000"/>
              <a:gd name="connsiteX89" fmla="*/ 1507343 w 2422397"/>
              <a:gd name="connsiteY89" fmla="*/ 2385923 h 6858000"/>
              <a:gd name="connsiteX90" fmla="*/ 1540772 w 2422397"/>
              <a:gd name="connsiteY90" fmla="*/ 2256097 h 6858000"/>
              <a:gd name="connsiteX91" fmla="*/ 1569381 w 2422397"/>
              <a:gd name="connsiteY91" fmla="*/ 2165158 h 6858000"/>
              <a:gd name="connsiteX92" fmla="*/ 1576109 w 2422397"/>
              <a:gd name="connsiteY92" fmla="*/ 2078660 h 6858000"/>
              <a:gd name="connsiteX93" fmla="*/ 1564751 w 2422397"/>
              <a:gd name="connsiteY93" fmla="*/ 2009574 h 6858000"/>
              <a:gd name="connsiteX94" fmla="*/ 1571917 w 2422397"/>
              <a:gd name="connsiteY94" fmla="*/ 1903700 h 6858000"/>
              <a:gd name="connsiteX95" fmla="*/ 1564944 w 2422397"/>
              <a:gd name="connsiteY95" fmla="*/ 1821321 h 6858000"/>
              <a:gd name="connsiteX96" fmla="*/ 1579022 w 2422397"/>
              <a:gd name="connsiteY96" fmla="*/ 1718757 h 6858000"/>
              <a:gd name="connsiteX97" fmla="*/ 1590196 w 2422397"/>
              <a:gd name="connsiteY97" fmla="*/ 1595914 h 6858000"/>
              <a:gd name="connsiteX98" fmla="*/ 1624363 w 2422397"/>
              <a:gd name="connsiteY98" fmla="*/ 1502483 h 6858000"/>
              <a:gd name="connsiteX99" fmla="*/ 1631539 w 2422397"/>
              <a:gd name="connsiteY99" fmla="*/ 1431520 h 6858000"/>
              <a:gd name="connsiteX100" fmla="*/ 1646296 w 2422397"/>
              <a:gd name="connsiteY100" fmla="*/ 1333057 h 6858000"/>
              <a:gd name="connsiteX101" fmla="*/ 1696091 w 2422397"/>
              <a:gd name="connsiteY101" fmla="*/ 1202078 h 6858000"/>
              <a:gd name="connsiteX102" fmla="*/ 1706993 w 2422397"/>
              <a:gd name="connsiteY102" fmla="*/ 1104797 h 6858000"/>
              <a:gd name="connsiteX103" fmla="*/ 1777273 w 2422397"/>
              <a:gd name="connsiteY103" fmla="*/ 916268 h 6858000"/>
              <a:gd name="connsiteX104" fmla="*/ 1850836 w 2422397"/>
              <a:gd name="connsiteY104" fmla="*/ 825516 h 6858000"/>
              <a:gd name="connsiteX105" fmla="*/ 1911831 w 2422397"/>
              <a:gd name="connsiteY105" fmla="*/ 696577 h 6858000"/>
              <a:gd name="connsiteX106" fmla="*/ 1942209 w 2422397"/>
              <a:gd name="connsiteY106" fmla="*/ 575807 h 6858000"/>
              <a:gd name="connsiteX107" fmla="*/ 1951374 w 2422397"/>
              <a:gd name="connsiteY107" fmla="*/ 556682 h 6858000"/>
              <a:gd name="connsiteX108" fmla="*/ 1951170 w 2422397"/>
              <a:gd name="connsiteY108" fmla="*/ 526639 h 6858000"/>
              <a:gd name="connsiteX109" fmla="*/ 1949059 w 2422397"/>
              <a:gd name="connsiteY109" fmla="*/ 405872 h 6858000"/>
              <a:gd name="connsiteX110" fmla="*/ 1954018 w 2422397"/>
              <a:gd name="connsiteY110" fmla="*/ 307622 h 6858000"/>
              <a:gd name="connsiteX111" fmla="*/ 1967790 w 2422397"/>
              <a:gd name="connsiteY111" fmla="*/ 198682 h 6858000"/>
              <a:gd name="connsiteX112" fmla="*/ 1971093 w 2422397"/>
              <a:gd name="connsiteY112" fmla="*/ 127747 h 6858000"/>
              <a:gd name="connsiteX113" fmla="*/ 1951841 w 2422397"/>
              <a:gd name="connsiteY113" fmla="*/ 4678 h 6858000"/>
              <a:gd name="connsiteX114" fmla="*/ 1953649 w 2422397"/>
              <a:gd name="connsiteY11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57889 w 2422397"/>
              <a:gd name="connsiteY62" fmla="*/ 4481699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974975 w 2422397"/>
              <a:gd name="connsiteY63" fmla="*/ 4433921 h 6858000"/>
              <a:gd name="connsiteX64" fmla="*/ 1011638 w 2422397"/>
              <a:gd name="connsiteY64" fmla="*/ 4352312 h 6858000"/>
              <a:gd name="connsiteX65" fmla="*/ 1049579 w 2422397"/>
              <a:gd name="connsiteY65" fmla="*/ 4237953 h 6858000"/>
              <a:gd name="connsiteX66" fmla="*/ 1041314 w 2422397"/>
              <a:gd name="connsiteY66" fmla="*/ 4139706 h 6858000"/>
              <a:gd name="connsiteX67" fmla="*/ 1049328 w 2422397"/>
              <a:gd name="connsiteY67" fmla="*/ 4134671 h 6858000"/>
              <a:gd name="connsiteX68" fmla="*/ 1061133 w 2422397"/>
              <a:gd name="connsiteY68" fmla="*/ 4074160 h 6858000"/>
              <a:gd name="connsiteX69" fmla="*/ 1059121 w 2422397"/>
              <a:gd name="connsiteY69" fmla="*/ 3844497 h 6858000"/>
              <a:gd name="connsiteX70" fmla="*/ 1083386 w 2422397"/>
              <a:gd name="connsiteY70" fmla="*/ 3726730 h 6858000"/>
              <a:gd name="connsiteX71" fmla="*/ 1098990 w 2422397"/>
              <a:gd name="connsiteY71" fmla="*/ 3687782 h 6858000"/>
              <a:gd name="connsiteX72" fmla="*/ 1124701 w 2422397"/>
              <a:gd name="connsiteY72" fmla="*/ 3622348 h 6858000"/>
              <a:gd name="connsiteX73" fmla="*/ 1161137 w 2422397"/>
              <a:gd name="connsiteY73" fmla="*/ 3580464 h 6858000"/>
              <a:gd name="connsiteX74" fmla="*/ 1175812 w 2422397"/>
              <a:gd name="connsiteY74" fmla="*/ 3522969 h 6858000"/>
              <a:gd name="connsiteX75" fmla="*/ 1156951 w 2422397"/>
              <a:gd name="connsiteY75" fmla="*/ 3500538 h 6858000"/>
              <a:gd name="connsiteX76" fmla="*/ 1179877 w 2422397"/>
              <a:gd name="connsiteY76" fmla="*/ 3441984 h 6858000"/>
              <a:gd name="connsiteX77" fmla="*/ 1217096 w 2422397"/>
              <a:gd name="connsiteY77" fmla="*/ 3354156 h 6858000"/>
              <a:gd name="connsiteX78" fmla="*/ 1232811 w 2422397"/>
              <a:gd name="connsiteY78" fmla="*/ 3301153 h 6858000"/>
              <a:gd name="connsiteX79" fmla="*/ 1281985 w 2422397"/>
              <a:gd name="connsiteY79" fmla="*/ 3158933 h 6858000"/>
              <a:gd name="connsiteX80" fmla="*/ 1335997 w 2422397"/>
              <a:gd name="connsiteY80" fmla="*/ 3018423 h 6858000"/>
              <a:gd name="connsiteX81" fmla="*/ 1394864 w 2422397"/>
              <a:gd name="connsiteY81" fmla="*/ 2946152 h 6858000"/>
              <a:gd name="connsiteX82" fmla="*/ 1436360 w 2422397"/>
              <a:gd name="connsiteY82" fmla="*/ 2829469 h 6858000"/>
              <a:gd name="connsiteX83" fmla="*/ 1447242 w 2422397"/>
              <a:gd name="connsiteY83" fmla="*/ 2811546 h 6858000"/>
              <a:gd name="connsiteX84" fmla="*/ 1449881 w 2422397"/>
              <a:gd name="connsiteY84" fmla="*/ 2781535 h 6858000"/>
              <a:gd name="connsiteX85" fmla="*/ 1459218 w 2422397"/>
              <a:gd name="connsiteY85" fmla="*/ 2660724 h 6858000"/>
              <a:gd name="connsiteX86" fmla="*/ 1455455 w 2422397"/>
              <a:gd name="connsiteY86" fmla="*/ 2560980 h 6858000"/>
              <a:gd name="connsiteX87" fmla="*/ 1497362 w 2422397"/>
              <a:gd name="connsiteY87" fmla="*/ 2456303 h 6858000"/>
              <a:gd name="connsiteX88" fmla="*/ 1507343 w 2422397"/>
              <a:gd name="connsiteY88" fmla="*/ 2385923 h 6858000"/>
              <a:gd name="connsiteX89" fmla="*/ 1540772 w 2422397"/>
              <a:gd name="connsiteY89" fmla="*/ 2256097 h 6858000"/>
              <a:gd name="connsiteX90" fmla="*/ 1569381 w 2422397"/>
              <a:gd name="connsiteY90" fmla="*/ 2165158 h 6858000"/>
              <a:gd name="connsiteX91" fmla="*/ 1576109 w 2422397"/>
              <a:gd name="connsiteY91" fmla="*/ 2078660 h 6858000"/>
              <a:gd name="connsiteX92" fmla="*/ 1564751 w 2422397"/>
              <a:gd name="connsiteY92" fmla="*/ 2009574 h 6858000"/>
              <a:gd name="connsiteX93" fmla="*/ 1571917 w 2422397"/>
              <a:gd name="connsiteY93" fmla="*/ 1903700 h 6858000"/>
              <a:gd name="connsiteX94" fmla="*/ 1564944 w 2422397"/>
              <a:gd name="connsiteY94" fmla="*/ 1821321 h 6858000"/>
              <a:gd name="connsiteX95" fmla="*/ 1579022 w 2422397"/>
              <a:gd name="connsiteY95" fmla="*/ 1718757 h 6858000"/>
              <a:gd name="connsiteX96" fmla="*/ 1590196 w 2422397"/>
              <a:gd name="connsiteY96" fmla="*/ 1595914 h 6858000"/>
              <a:gd name="connsiteX97" fmla="*/ 1624363 w 2422397"/>
              <a:gd name="connsiteY97" fmla="*/ 1502483 h 6858000"/>
              <a:gd name="connsiteX98" fmla="*/ 1631539 w 2422397"/>
              <a:gd name="connsiteY98" fmla="*/ 1431520 h 6858000"/>
              <a:gd name="connsiteX99" fmla="*/ 1646296 w 2422397"/>
              <a:gd name="connsiteY99" fmla="*/ 1333057 h 6858000"/>
              <a:gd name="connsiteX100" fmla="*/ 1696091 w 2422397"/>
              <a:gd name="connsiteY100" fmla="*/ 1202078 h 6858000"/>
              <a:gd name="connsiteX101" fmla="*/ 1706993 w 2422397"/>
              <a:gd name="connsiteY101" fmla="*/ 1104797 h 6858000"/>
              <a:gd name="connsiteX102" fmla="*/ 1777273 w 2422397"/>
              <a:gd name="connsiteY102" fmla="*/ 916268 h 6858000"/>
              <a:gd name="connsiteX103" fmla="*/ 1850836 w 2422397"/>
              <a:gd name="connsiteY103" fmla="*/ 825516 h 6858000"/>
              <a:gd name="connsiteX104" fmla="*/ 1911831 w 2422397"/>
              <a:gd name="connsiteY104" fmla="*/ 696577 h 6858000"/>
              <a:gd name="connsiteX105" fmla="*/ 1942209 w 2422397"/>
              <a:gd name="connsiteY105" fmla="*/ 575807 h 6858000"/>
              <a:gd name="connsiteX106" fmla="*/ 1951374 w 2422397"/>
              <a:gd name="connsiteY106" fmla="*/ 556682 h 6858000"/>
              <a:gd name="connsiteX107" fmla="*/ 1951170 w 2422397"/>
              <a:gd name="connsiteY107" fmla="*/ 526639 h 6858000"/>
              <a:gd name="connsiteX108" fmla="*/ 1949059 w 2422397"/>
              <a:gd name="connsiteY108" fmla="*/ 405872 h 6858000"/>
              <a:gd name="connsiteX109" fmla="*/ 1954018 w 2422397"/>
              <a:gd name="connsiteY109" fmla="*/ 307622 h 6858000"/>
              <a:gd name="connsiteX110" fmla="*/ 1967790 w 2422397"/>
              <a:gd name="connsiteY110" fmla="*/ 198682 h 6858000"/>
              <a:gd name="connsiteX111" fmla="*/ 1971093 w 2422397"/>
              <a:gd name="connsiteY111" fmla="*/ 127747 h 6858000"/>
              <a:gd name="connsiteX112" fmla="*/ 1951841 w 2422397"/>
              <a:gd name="connsiteY112" fmla="*/ 4678 h 6858000"/>
              <a:gd name="connsiteX113" fmla="*/ 1953649 w 2422397"/>
              <a:gd name="connsiteY11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78370 w 2422397"/>
              <a:gd name="connsiteY35" fmla="*/ 5652188 h 6858000"/>
              <a:gd name="connsiteX36" fmla="*/ 694129 w 2422397"/>
              <a:gd name="connsiteY36" fmla="*/ 5471630 h 6858000"/>
              <a:gd name="connsiteX37" fmla="*/ 723657 w 2422397"/>
              <a:gd name="connsiteY37" fmla="*/ 5356170 h 6858000"/>
              <a:gd name="connsiteX38" fmla="*/ 723661 w 2422397"/>
              <a:gd name="connsiteY38" fmla="*/ 5356076 h 6858000"/>
              <a:gd name="connsiteX39" fmla="*/ 720651 w 2422397"/>
              <a:gd name="connsiteY39" fmla="*/ 5331990 h 6858000"/>
              <a:gd name="connsiteX40" fmla="*/ 725358 w 2422397"/>
              <a:gd name="connsiteY40" fmla="*/ 5309193 h 6858000"/>
              <a:gd name="connsiteX41" fmla="*/ 726926 w 2422397"/>
              <a:gd name="connsiteY41" fmla="*/ 5311182 h 6858000"/>
              <a:gd name="connsiteX42" fmla="*/ 727761 w 2422397"/>
              <a:gd name="connsiteY42" fmla="*/ 5304702 h 6858000"/>
              <a:gd name="connsiteX43" fmla="*/ 732974 w 2422397"/>
              <a:gd name="connsiteY43" fmla="*/ 5303522 h 6858000"/>
              <a:gd name="connsiteX44" fmla="*/ 762873 w 2422397"/>
              <a:gd name="connsiteY44" fmla="*/ 5269094 h 6858000"/>
              <a:gd name="connsiteX45" fmla="*/ 784867 w 2422397"/>
              <a:gd name="connsiteY45" fmla="*/ 5235785 h 6858000"/>
              <a:gd name="connsiteX46" fmla="*/ 796271 w 2422397"/>
              <a:gd name="connsiteY46" fmla="*/ 5175473 h 6858000"/>
              <a:gd name="connsiteX47" fmla="*/ 821529 w 2422397"/>
              <a:gd name="connsiteY47" fmla="*/ 5012929 h 6858000"/>
              <a:gd name="connsiteX48" fmla="*/ 846340 w 2422397"/>
              <a:gd name="connsiteY48" fmla="*/ 4944976 h 6858000"/>
              <a:gd name="connsiteX49" fmla="*/ 840157 w 2422397"/>
              <a:gd name="connsiteY49" fmla="*/ 4872869 h 6858000"/>
              <a:gd name="connsiteX50" fmla="*/ 855718 w 2422397"/>
              <a:gd name="connsiteY50" fmla="*/ 4850916 h 6858000"/>
              <a:gd name="connsiteX51" fmla="*/ 858709 w 2422397"/>
              <a:gd name="connsiteY51" fmla="*/ 4847264 h 6858000"/>
              <a:gd name="connsiteX52" fmla="*/ 863990 w 2422397"/>
              <a:gd name="connsiteY52" fmla="*/ 4829718 h 6858000"/>
              <a:gd name="connsiteX53" fmla="*/ 873842 w 2422397"/>
              <a:gd name="connsiteY53" fmla="*/ 4828439 h 6858000"/>
              <a:gd name="connsiteX54" fmla="*/ 887779 w 2422397"/>
              <a:gd name="connsiteY54" fmla="*/ 4804655 h 6858000"/>
              <a:gd name="connsiteX55" fmla="*/ 893894 w 2422397"/>
              <a:gd name="connsiteY55" fmla="*/ 4777060 h 6858000"/>
              <a:gd name="connsiteX56" fmla="*/ 883546 w 2422397"/>
              <a:gd name="connsiteY56" fmla="*/ 4777089 h 6858000"/>
              <a:gd name="connsiteX57" fmla="*/ 883812 w 2422397"/>
              <a:gd name="connsiteY57" fmla="*/ 4774559 h 6858000"/>
              <a:gd name="connsiteX58" fmla="*/ 903401 w 2422397"/>
              <a:gd name="connsiteY58" fmla="*/ 4679442 h 6858000"/>
              <a:gd name="connsiteX59" fmla="*/ 916253 w 2422397"/>
              <a:gd name="connsiteY59" fmla="*/ 4651970 h 6858000"/>
              <a:gd name="connsiteX60" fmla="*/ 922608 w 2422397"/>
              <a:gd name="connsiteY60" fmla="*/ 4649785 h 6858000"/>
              <a:gd name="connsiteX61" fmla="*/ 924139 w 2422397"/>
              <a:gd name="connsiteY61" fmla="*/ 4631605 h 6858000"/>
              <a:gd name="connsiteX62" fmla="*/ 985938 w 2422397"/>
              <a:gd name="connsiteY62" fmla="*/ 4515358 h 6858000"/>
              <a:gd name="connsiteX63" fmla="*/ 1011638 w 2422397"/>
              <a:gd name="connsiteY63" fmla="*/ 4352312 h 6858000"/>
              <a:gd name="connsiteX64" fmla="*/ 1049579 w 2422397"/>
              <a:gd name="connsiteY64" fmla="*/ 4237953 h 6858000"/>
              <a:gd name="connsiteX65" fmla="*/ 1041314 w 2422397"/>
              <a:gd name="connsiteY65" fmla="*/ 4139706 h 6858000"/>
              <a:gd name="connsiteX66" fmla="*/ 1049328 w 2422397"/>
              <a:gd name="connsiteY66" fmla="*/ 4134671 h 6858000"/>
              <a:gd name="connsiteX67" fmla="*/ 1061133 w 2422397"/>
              <a:gd name="connsiteY67" fmla="*/ 4074160 h 6858000"/>
              <a:gd name="connsiteX68" fmla="*/ 1059121 w 2422397"/>
              <a:gd name="connsiteY68" fmla="*/ 3844497 h 6858000"/>
              <a:gd name="connsiteX69" fmla="*/ 1083386 w 2422397"/>
              <a:gd name="connsiteY69" fmla="*/ 3726730 h 6858000"/>
              <a:gd name="connsiteX70" fmla="*/ 1098990 w 2422397"/>
              <a:gd name="connsiteY70" fmla="*/ 3687782 h 6858000"/>
              <a:gd name="connsiteX71" fmla="*/ 1124701 w 2422397"/>
              <a:gd name="connsiteY71" fmla="*/ 3622348 h 6858000"/>
              <a:gd name="connsiteX72" fmla="*/ 1161137 w 2422397"/>
              <a:gd name="connsiteY72" fmla="*/ 3580464 h 6858000"/>
              <a:gd name="connsiteX73" fmla="*/ 1175812 w 2422397"/>
              <a:gd name="connsiteY73" fmla="*/ 3522969 h 6858000"/>
              <a:gd name="connsiteX74" fmla="*/ 1156951 w 2422397"/>
              <a:gd name="connsiteY74" fmla="*/ 3500538 h 6858000"/>
              <a:gd name="connsiteX75" fmla="*/ 1179877 w 2422397"/>
              <a:gd name="connsiteY75" fmla="*/ 3441984 h 6858000"/>
              <a:gd name="connsiteX76" fmla="*/ 1217096 w 2422397"/>
              <a:gd name="connsiteY76" fmla="*/ 3354156 h 6858000"/>
              <a:gd name="connsiteX77" fmla="*/ 1232811 w 2422397"/>
              <a:gd name="connsiteY77" fmla="*/ 3301153 h 6858000"/>
              <a:gd name="connsiteX78" fmla="*/ 1281985 w 2422397"/>
              <a:gd name="connsiteY78" fmla="*/ 3158933 h 6858000"/>
              <a:gd name="connsiteX79" fmla="*/ 1335997 w 2422397"/>
              <a:gd name="connsiteY79" fmla="*/ 3018423 h 6858000"/>
              <a:gd name="connsiteX80" fmla="*/ 1394864 w 2422397"/>
              <a:gd name="connsiteY80" fmla="*/ 2946152 h 6858000"/>
              <a:gd name="connsiteX81" fmla="*/ 1436360 w 2422397"/>
              <a:gd name="connsiteY81" fmla="*/ 2829469 h 6858000"/>
              <a:gd name="connsiteX82" fmla="*/ 1447242 w 2422397"/>
              <a:gd name="connsiteY82" fmla="*/ 2811546 h 6858000"/>
              <a:gd name="connsiteX83" fmla="*/ 1449881 w 2422397"/>
              <a:gd name="connsiteY83" fmla="*/ 2781535 h 6858000"/>
              <a:gd name="connsiteX84" fmla="*/ 1459218 w 2422397"/>
              <a:gd name="connsiteY84" fmla="*/ 2660724 h 6858000"/>
              <a:gd name="connsiteX85" fmla="*/ 1455455 w 2422397"/>
              <a:gd name="connsiteY85" fmla="*/ 2560980 h 6858000"/>
              <a:gd name="connsiteX86" fmla="*/ 1497362 w 2422397"/>
              <a:gd name="connsiteY86" fmla="*/ 2456303 h 6858000"/>
              <a:gd name="connsiteX87" fmla="*/ 1507343 w 2422397"/>
              <a:gd name="connsiteY87" fmla="*/ 2385923 h 6858000"/>
              <a:gd name="connsiteX88" fmla="*/ 1540772 w 2422397"/>
              <a:gd name="connsiteY88" fmla="*/ 2256097 h 6858000"/>
              <a:gd name="connsiteX89" fmla="*/ 1569381 w 2422397"/>
              <a:gd name="connsiteY89" fmla="*/ 2165158 h 6858000"/>
              <a:gd name="connsiteX90" fmla="*/ 1576109 w 2422397"/>
              <a:gd name="connsiteY90" fmla="*/ 2078660 h 6858000"/>
              <a:gd name="connsiteX91" fmla="*/ 1564751 w 2422397"/>
              <a:gd name="connsiteY91" fmla="*/ 2009574 h 6858000"/>
              <a:gd name="connsiteX92" fmla="*/ 1571917 w 2422397"/>
              <a:gd name="connsiteY92" fmla="*/ 1903700 h 6858000"/>
              <a:gd name="connsiteX93" fmla="*/ 1564944 w 2422397"/>
              <a:gd name="connsiteY93" fmla="*/ 1821321 h 6858000"/>
              <a:gd name="connsiteX94" fmla="*/ 1579022 w 2422397"/>
              <a:gd name="connsiteY94" fmla="*/ 1718757 h 6858000"/>
              <a:gd name="connsiteX95" fmla="*/ 1590196 w 2422397"/>
              <a:gd name="connsiteY95" fmla="*/ 1595914 h 6858000"/>
              <a:gd name="connsiteX96" fmla="*/ 1624363 w 2422397"/>
              <a:gd name="connsiteY96" fmla="*/ 1502483 h 6858000"/>
              <a:gd name="connsiteX97" fmla="*/ 1631539 w 2422397"/>
              <a:gd name="connsiteY97" fmla="*/ 1431520 h 6858000"/>
              <a:gd name="connsiteX98" fmla="*/ 1646296 w 2422397"/>
              <a:gd name="connsiteY98" fmla="*/ 1333057 h 6858000"/>
              <a:gd name="connsiteX99" fmla="*/ 1696091 w 2422397"/>
              <a:gd name="connsiteY99" fmla="*/ 1202078 h 6858000"/>
              <a:gd name="connsiteX100" fmla="*/ 1706993 w 2422397"/>
              <a:gd name="connsiteY100" fmla="*/ 1104797 h 6858000"/>
              <a:gd name="connsiteX101" fmla="*/ 1777273 w 2422397"/>
              <a:gd name="connsiteY101" fmla="*/ 916268 h 6858000"/>
              <a:gd name="connsiteX102" fmla="*/ 1850836 w 2422397"/>
              <a:gd name="connsiteY102" fmla="*/ 825516 h 6858000"/>
              <a:gd name="connsiteX103" fmla="*/ 1911831 w 2422397"/>
              <a:gd name="connsiteY103" fmla="*/ 696577 h 6858000"/>
              <a:gd name="connsiteX104" fmla="*/ 1942209 w 2422397"/>
              <a:gd name="connsiteY104" fmla="*/ 575807 h 6858000"/>
              <a:gd name="connsiteX105" fmla="*/ 1951374 w 2422397"/>
              <a:gd name="connsiteY105" fmla="*/ 556682 h 6858000"/>
              <a:gd name="connsiteX106" fmla="*/ 1951170 w 2422397"/>
              <a:gd name="connsiteY106" fmla="*/ 526639 h 6858000"/>
              <a:gd name="connsiteX107" fmla="*/ 1949059 w 2422397"/>
              <a:gd name="connsiteY107" fmla="*/ 405872 h 6858000"/>
              <a:gd name="connsiteX108" fmla="*/ 1954018 w 2422397"/>
              <a:gd name="connsiteY108" fmla="*/ 307622 h 6858000"/>
              <a:gd name="connsiteX109" fmla="*/ 1967790 w 2422397"/>
              <a:gd name="connsiteY109" fmla="*/ 198682 h 6858000"/>
              <a:gd name="connsiteX110" fmla="*/ 1971093 w 2422397"/>
              <a:gd name="connsiteY110" fmla="*/ 127747 h 6858000"/>
              <a:gd name="connsiteX111" fmla="*/ 1951841 w 2422397"/>
              <a:gd name="connsiteY111" fmla="*/ 4678 h 6858000"/>
              <a:gd name="connsiteX112" fmla="*/ 1953649 w 2422397"/>
              <a:gd name="connsiteY11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0651 w 2422397"/>
              <a:gd name="connsiteY38" fmla="*/ 5331990 h 6858000"/>
              <a:gd name="connsiteX39" fmla="*/ 725358 w 2422397"/>
              <a:gd name="connsiteY39" fmla="*/ 5309193 h 6858000"/>
              <a:gd name="connsiteX40" fmla="*/ 726926 w 2422397"/>
              <a:gd name="connsiteY40" fmla="*/ 5311182 h 6858000"/>
              <a:gd name="connsiteX41" fmla="*/ 727761 w 2422397"/>
              <a:gd name="connsiteY41" fmla="*/ 5304702 h 6858000"/>
              <a:gd name="connsiteX42" fmla="*/ 732974 w 2422397"/>
              <a:gd name="connsiteY42" fmla="*/ 5303522 h 6858000"/>
              <a:gd name="connsiteX43" fmla="*/ 762873 w 2422397"/>
              <a:gd name="connsiteY43" fmla="*/ 5269094 h 6858000"/>
              <a:gd name="connsiteX44" fmla="*/ 784867 w 2422397"/>
              <a:gd name="connsiteY44" fmla="*/ 5235785 h 6858000"/>
              <a:gd name="connsiteX45" fmla="*/ 796271 w 2422397"/>
              <a:gd name="connsiteY45" fmla="*/ 5175473 h 6858000"/>
              <a:gd name="connsiteX46" fmla="*/ 821529 w 2422397"/>
              <a:gd name="connsiteY46" fmla="*/ 5012929 h 6858000"/>
              <a:gd name="connsiteX47" fmla="*/ 846340 w 2422397"/>
              <a:gd name="connsiteY47" fmla="*/ 4944976 h 6858000"/>
              <a:gd name="connsiteX48" fmla="*/ 840157 w 2422397"/>
              <a:gd name="connsiteY48" fmla="*/ 4872869 h 6858000"/>
              <a:gd name="connsiteX49" fmla="*/ 855718 w 2422397"/>
              <a:gd name="connsiteY49" fmla="*/ 4850916 h 6858000"/>
              <a:gd name="connsiteX50" fmla="*/ 858709 w 2422397"/>
              <a:gd name="connsiteY50" fmla="*/ 4847264 h 6858000"/>
              <a:gd name="connsiteX51" fmla="*/ 863990 w 2422397"/>
              <a:gd name="connsiteY51" fmla="*/ 4829718 h 6858000"/>
              <a:gd name="connsiteX52" fmla="*/ 873842 w 2422397"/>
              <a:gd name="connsiteY52" fmla="*/ 4828439 h 6858000"/>
              <a:gd name="connsiteX53" fmla="*/ 887779 w 2422397"/>
              <a:gd name="connsiteY53" fmla="*/ 4804655 h 6858000"/>
              <a:gd name="connsiteX54" fmla="*/ 893894 w 2422397"/>
              <a:gd name="connsiteY54" fmla="*/ 4777060 h 6858000"/>
              <a:gd name="connsiteX55" fmla="*/ 883546 w 2422397"/>
              <a:gd name="connsiteY55" fmla="*/ 4777089 h 6858000"/>
              <a:gd name="connsiteX56" fmla="*/ 883812 w 2422397"/>
              <a:gd name="connsiteY56" fmla="*/ 4774559 h 6858000"/>
              <a:gd name="connsiteX57" fmla="*/ 903401 w 2422397"/>
              <a:gd name="connsiteY57" fmla="*/ 4679442 h 6858000"/>
              <a:gd name="connsiteX58" fmla="*/ 916253 w 2422397"/>
              <a:gd name="connsiteY58" fmla="*/ 4651970 h 6858000"/>
              <a:gd name="connsiteX59" fmla="*/ 922608 w 2422397"/>
              <a:gd name="connsiteY59" fmla="*/ 4649785 h 6858000"/>
              <a:gd name="connsiteX60" fmla="*/ 924139 w 2422397"/>
              <a:gd name="connsiteY60" fmla="*/ 4631605 h 6858000"/>
              <a:gd name="connsiteX61" fmla="*/ 985938 w 2422397"/>
              <a:gd name="connsiteY61" fmla="*/ 4515358 h 6858000"/>
              <a:gd name="connsiteX62" fmla="*/ 1011638 w 2422397"/>
              <a:gd name="connsiteY62" fmla="*/ 4352312 h 6858000"/>
              <a:gd name="connsiteX63" fmla="*/ 1049579 w 2422397"/>
              <a:gd name="connsiteY63" fmla="*/ 4237953 h 6858000"/>
              <a:gd name="connsiteX64" fmla="*/ 1041314 w 2422397"/>
              <a:gd name="connsiteY64" fmla="*/ 4139706 h 6858000"/>
              <a:gd name="connsiteX65" fmla="*/ 1049328 w 2422397"/>
              <a:gd name="connsiteY65" fmla="*/ 4134671 h 6858000"/>
              <a:gd name="connsiteX66" fmla="*/ 1061133 w 2422397"/>
              <a:gd name="connsiteY66" fmla="*/ 4074160 h 6858000"/>
              <a:gd name="connsiteX67" fmla="*/ 1059121 w 2422397"/>
              <a:gd name="connsiteY67" fmla="*/ 3844497 h 6858000"/>
              <a:gd name="connsiteX68" fmla="*/ 1083386 w 2422397"/>
              <a:gd name="connsiteY68" fmla="*/ 3726730 h 6858000"/>
              <a:gd name="connsiteX69" fmla="*/ 1098990 w 2422397"/>
              <a:gd name="connsiteY69" fmla="*/ 3687782 h 6858000"/>
              <a:gd name="connsiteX70" fmla="*/ 1124701 w 2422397"/>
              <a:gd name="connsiteY70" fmla="*/ 3622348 h 6858000"/>
              <a:gd name="connsiteX71" fmla="*/ 1161137 w 2422397"/>
              <a:gd name="connsiteY71" fmla="*/ 3580464 h 6858000"/>
              <a:gd name="connsiteX72" fmla="*/ 1175812 w 2422397"/>
              <a:gd name="connsiteY72" fmla="*/ 3522969 h 6858000"/>
              <a:gd name="connsiteX73" fmla="*/ 1156951 w 2422397"/>
              <a:gd name="connsiteY73" fmla="*/ 3500538 h 6858000"/>
              <a:gd name="connsiteX74" fmla="*/ 1179877 w 2422397"/>
              <a:gd name="connsiteY74" fmla="*/ 3441984 h 6858000"/>
              <a:gd name="connsiteX75" fmla="*/ 1217096 w 2422397"/>
              <a:gd name="connsiteY75" fmla="*/ 3354156 h 6858000"/>
              <a:gd name="connsiteX76" fmla="*/ 1232811 w 2422397"/>
              <a:gd name="connsiteY76" fmla="*/ 3301153 h 6858000"/>
              <a:gd name="connsiteX77" fmla="*/ 1281985 w 2422397"/>
              <a:gd name="connsiteY77" fmla="*/ 3158933 h 6858000"/>
              <a:gd name="connsiteX78" fmla="*/ 1335997 w 2422397"/>
              <a:gd name="connsiteY78" fmla="*/ 3018423 h 6858000"/>
              <a:gd name="connsiteX79" fmla="*/ 1394864 w 2422397"/>
              <a:gd name="connsiteY79" fmla="*/ 2946152 h 6858000"/>
              <a:gd name="connsiteX80" fmla="*/ 1436360 w 2422397"/>
              <a:gd name="connsiteY80" fmla="*/ 2829469 h 6858000"/>
              <a:gd name="connsiteX81" fmla="*/ 1447242 w 2422397"/>
              <a:gd name="connsiteY81" fmla="*/ 2811546 h 6858000"/>
              <a:gd name="connsiteX82" fmla="*/ 1449881 w 2422397"/>
              <a:gd name="connsiteY82" fmla="*/ 2781535 h 6858000"/>
              <a:gd name="connsiteX83" fmla="*/ 1459218 w 2422397"/>
              <a:gd name="connsiteY83" fmla="*/ 2660724 h 6858000"/>
              <a:gd name="connsiteX84" fmla="*/ 1455455 w 2422397"/>
              <a:gd name="connsiteY84" fmla="*/ 2560980 h 6858000"/>
              <a:gd name="connsiteX85" fmla="*/ 1497362 w 2422397"/>
              <a:gd name="connsiteY85" fmla="*/ 2456303 h 6858000"/>
              <a:gd name="connsiteX86" fmla="*/ 1507343 w 2422397"/>
              <a:gd name="connsiteY86" fmla="*/ 2385923 h 6858000"/>
              <a:gd name="connsiteX87" fmla="*/ 1540772 w 2422397"/>
              <a:gd name="connsiteY87" fmla="*/ 2256097 h 6858000"/>
              <a:gd name="connsiteX88" fmla="*/ 1569381 w 2422397"/>
              <a:gd name="connsiteY88" fmla="*/ 2165158 h 6858000"/>
              <a:gd name="connsiteX89" fmla="*/ 1576109 w 2422397"/>
              <a:gd name="connsiteY89" fmla="*/ 2078660 h 6858000"/>
              <a:gd name="connsiteX90" fmla="*/ 1564751 w 2422397"/>
              <a:gd name="connsiteY90" fmla="*/ 2009574 h 6858000"/>
              <a:gd name="connsiteX91" fmla="*/ 1571917 w 2422397"/>
              <a:gd name="connsiteY91" fmla="*/ 1903700 h 6858000"/>
              <a:gd name="connsiteX92" fmla="*/ 1564944 w 2422397"/>
              <a:gd name="connsiteY92" fmla="*/ 1821321 h 6858000"/>
              <a:gd name="connsiteX93" fmla="*/ 1579022 w 2422397"/>
              <a:gd name="connsiteY93" fmla="*/ 1718757 h 6858000"/>
              <a:gd name="connsiteX94" fmla="*/ 1590196 w 2422397"/>
              <a:gd name="connsiteY94" fmla="*/ 1595914 h 6858000"/>
              <a:gd name="connsiteX95" fmla="*/ 1624363 w 2422397"/>
              <a:gd name="connsiteY95" fmla="*/ 1502483 h 6858000"/>
              <a:gd name="connsiteX96" fmla="*/ 1631539 w 2422397"/>
              <a:gd name="connsiteY96" fmla="*/ 1431520 h 6858000"/>
              <a:gd name="connsiteX97" fmla="*/ 1646296 w 2422397"/>
              <a:gd name="connsiteY97" fmla="*/ 1333057 h 6858000"/>
              <a:gd name="connsiteX98" fmla="*/ 1696091 w 2422397"/>
              <a:gd name="connsiteY98" fmla="*/ 1202078 h 6858000"/>
              <a:gd name="connsiteX99" fmla="*/ 1706993 w 2422397"/>
              <a:gd name="connsiteY99" fmla="*/ 1104797 h 6858000"/>
              <a:gd name="connsiteX100" fmla="*/ 1777273 w 2422397"/>
              <a:gd name="connsiteY100" fmla="*/ 916268 h 6858000"/>
              <a:gd name="connsiteX101" fmla="*/ 1850836 w 2422397"/>
              <a:gd name="connsiteY101" fmla="*/ 825516 h 6858000"/>
              <a:gd name="connsiteX102" fmla="*/ 1911831 w 2422397"/>
              <a:gd name="connsiteY102" fmla="*/ 696577 h 6858000"/>
              <a:gd name="connsiteX103" fmla="*/ 1942209 w 2422397"/>
              <a:gd name="connsiteY103" fmla="*/ 575807 h 6858000"/>
              <a:gd name="connsiteX104" fmla="*/ 1951374 w 2422397"/>
              <a:gd name="connsiteY104" fmla="*/ 556682 h 6858000"/>
              <a:gd name="connsiteX105" fmla="*/ 1951170 w 2422397"/>
              <a:gd name="connsiteY105" fmla="*/ 526639 h 6858000"/>
              <a:gd name="connsiteX106" fmla="*/ 1949059 w 2422397"/>
              <a:gd name="connsiteY106" fmla="*/ 405872 h 6858000"/>
              <a:gd name="connsiteX107" fmla="*/ 1954018 w 2422397"/>
              <a:gd name="connsiteY107" fmla="*/ 307622 h 6858000"/>
              <a:gd name="connsiteX108" fmla="*/ 1967790 w 2422397"/>
              <a:gd name="connsiteY108" fmla="*/ 198682 h 6858000"/>
              <a:gd name="connsiteX109" fmla="*/ 1971093 w 2422397"/>
              <a:gd name="connsiteY109" fmla="*/ 127747 h 6858000"/>
              <a:gd name="connsiteX110" fmla="*/ 1951841 w 2422397"/>
              <a:gd name="connsiteY110" fmla="*/ 4678 h 6858000"/>
              <a:gd name="connsiteX111" fmla="*/ 1953649 w 2422397"/>
              <a:gd name="connsiteY11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94129 w 2422397"/>
              <a:gd name="connsiteY35" fmla="*/ 5471630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79667 w 2422397"/>
              <a:gd name="connsiteY9" fmla="*/ 6581637 h 6858000"/>
              <a:gd name="connsiteX10" fmla="*/ 168724 w 2422397"/>
              <a:gd name="connsiteY10" fmla="*/ 6547069 h 6858000"/>
              <a:gd name="connsiteX11" fmla="*/ 199197 w 2422397"/>
              <a:gd name="connsiteY11" fmla="*/ 6509743 h 6858000"/>
              <a:gd name="connsiteX12" fmla="*/ 247224 w 2422397"/>
              <a:gd name="connsiteY12" fmla="*/ 6455839 h 6858000"/>
              <a:gd name="connsiteX13" fmla="*/ 270687 w 2422397"/>
              <a:gd name="connsiteY13" fmla="*/ 6418363 h 6858000"/>
              <a:gd name="connsiteX14" fmla="*/ 339376 w 2422397"/>
              <a:gd name="connsiteY14" fmla="*/ 6322934 h 6858000"/>
              <a:gd name="connsiteX15" fmla="*/ 393529 w 2422397"/>
              <a:gd name="connsiteY15" fmla="*/ 6259863 h 6858000"/>
              <a:gd name="connsiteX16" fmla="*/ 443949 w 2422397"/>
              <a:gd name="connsiteY16" fmla="*/ 6218313 h 6858000"/>
              <a:gd name="connsiteX17" fmla="*/ 478259 w 2422397"/>
              <a:gd name="connsiteY17" fmla="*/ 6183918 h 6858000"/>
              <a:gd name="connsiteX18" fmla="*/ 482177 w 2422397"/>
              <a:gd name="connsiteY18" fmla="*/ 6173358 h 6858000"/>
              <a:gd name="connsiteX19" fmla="*/ 482556 w 2422397"/>
              <a:gd name="connsiteY19" fmla="*/ 6173443 h 6858000"/>
              <a:gd name="connsiteX20" fmla="*/ 485673 w 2422397"/>
              <a:gd name="connsiteY20" fmla="*/ 6162875 h 6858000"/>
              <a:gd name="connsiteX21" fmla="*/ 524588 w 2422397"/>
              <a:gd name="connsiteY21" fmla="*/ 6111327 h 6858000"/>
              <a:gd name="connsiteX22" fmla="*/ 547843 w 2422397"/>
              <a:gd name="connsiteY22" fmla="*/ 6075666 h 6858000"/>
              <a:gd name="connsiteX23" fmla="*/ 562259 w 2422397"/>
              <a:gd name="connsiteY23" fmla="*/ 6054865 h 6858000"/>
              <a:gd name="connsiteX24" fmla="*/ 571463 w 2422397"/>
              <a:gd name="connsiteY24" fmla="*/ 6045606 h 6858000"/>
              <a:gd name="connsiteX25" fmla="*/ 573012 w 2422397"/>
              <a:gd name="connsiteY25" fmla="*/ 6046223 h 6858000"/>
              <a:gd name="connsiteX26" fmla="*/ 584071 w 2422397"/>
              <a:gd name="connsiteY26" fmla="*/ 5992286 h 6858000"/>
              <a:gd name="connsiteX27" fmla="*/ 587812 w 2422397"/>
              <a:gd name="connsiteY27" fmla="*/ 5987907 h 6858000"/>
              <a:gd name="connsiteX28" fmla="*/ 592115 w 2422397"/>
              <a:gd name="connsiteY28" fmla="*/ 5949187 h 6858000"/>
              <a:gd name="connsiteX29" fmla="*/ 595889 w 2422397"/>
              <a:gd name="connsiteY29" fmla="*/ 5931081 h 6858000"/>
              <a:gd name="connsiteX30" fmla="*/ 593758 w 2422397"/>
              <a:gd name="connsiteY30" fmla="*/ 5922047 h 6858000"/>
              <a:gd name="connsiteX31" fmla="*/ 600949 w 2422397"/>
              <a:gd name="connsiteY31" fmla="*/ 5897316 h 6858000"/>
              <a:gd name="connsiteX32" fmla="*/ 602981 w 2422397"/>
              <a:gd name="connsiteY32" fmla="*/ 5895955 h 6858000"/>
              <a:gd name="connsiteX33" fmla="*/ 604430 w 2422397"/>
              <a:gd name="connsiteY33" fmla="*/ 5870052 h 6858000"/>
              <a:gd name="connsiteX34" fmla="*/ 631983 w 2422397"/>
              <a:gd name="connsiteY34" fmla="*/ 5814475 h 6858000"/>
              <a:gd name="connsiteX35" fmla="*/ 654861 w 2422397"/>
              <a:gd name="connsiteY35" fmla="*/ 5538948 h 6858000"/>
              <a:gd name="connsiteX36" fmla="*/ 723657 w 2422397"/>
              <a:gd name="connsiteY36" fmla="*/ 5356170 h 6858000"/>
              <a:gd name="connsiteX37" fmla="*/ 723661 w 2422397"/>
              <a:gd name="connsiteY37" fmla="*/ 5356076 h 6858000"/>
              <a:gd name="connsiteX38" fmla="*/ 725358 w 2422397"/>
              <a:gd name="connsiteY38" fmla="*/ 5309193 h 6858000"/>
              <a:gd name="connsiteX39" fmla="*/ 726926 w 2422397"/>
              <a:gd name="connsiteY39" fmla="*/ 5311182 h 6858000"/>
              <a:gd name="connsiteX40" fmla="*/ 727761 w 2422397"/>
              <a:gd name="connsiteY40" fmla="*/ 5304702 h 6858000"/>
              <a:gd name="connsiteX41" fmla="*/ 732974 w 2422397"/>
              <a:gd name="connsiteY41" fmla="*/ 5303522 h 6858000"/>
              <a:gd name="connsiteX42" fmla="*/ 762873 w 2422397"/>
              <a:gd name="connsiteY42" fmla="*/ 5269094 h 6858000"/>
              <a:gd name="connsiteX43" fmla="*/ 784867 w 2422397"/>
              <a:gd name="connsiteY43" fmla="*/ 5235785 h 6858000"/>
              <a:gd name="connsiteX44" fmla="*/ 796271 w 2422397"/>
              <a:gd name="connsiteY44" fmla="*/ 5175473 h 6858000"/>
              <a:gd name="connsiteX45" fmla="*/ 821529 w 2422397"/>
              <a:gd name="connsiteY45" fmla="*/ 5012929 h 6858000"/>
              <a:gd name="connsiteX46" fmla="*/ 846340 w 2422397"/>
              <a:gd name="connsiteY46" fmla="*/ 4944976 h 6858000"/>
              <a:gd name="connsiteX47" fmla="*/ 840157 w 2422397"/>
              <a:gd name="connsiteY47" fmla="*/ 4872869 h 6858000"/>
              <a:gd name="connsiteX48" fmla="*/ 855718 w 2422397"/>
              <a:gd name="connsiteY48" fmla="*/ 4850916 h 6858000"/>
              <a:gd name="connsiteX49" fmla="*/ 858709 w 2422397"/>
              <a:gd name="connsiteY49" fmla="*/ 4847264 h 6858000"/>
              <a:gd name="connsiteX50" fmla="*/ 863990 w 2422397"/>
              <a:gd name="connsiteY50" fmla="*/ 4829718 h 6858000"/>
              <a:gd name="connsiteX51" fmla="*/ 873842 w 2422397"/>
              <a:gd name="connsiteY51" fmla="*/ 4828439 h 6858000"/>
              <a:gd name="connsiteX52" fmla="*/ 887779 w 2422397"/>
              <a:gd name="connsiteY52" fmla="*/ 4804655 h 6858000"/>
              <a:gd name="connsiteX53" fmla="*/ 893894 w 2422397"/>
              <a:gd name="connsiteY53" fmla="*/ 4777060 h 6858000"/>
              <a:gd name="connsiteX54" fmla="*/ 883546 w 2422397"/>
              <a:gd name="connsiteY54" fmla="*/ 4777089 h 6858000"/>
              <a:gd name="connsiteX55" fmla="*/ 883812 w 2422397"/>
              <a:gd name="connsiteY55" fmla="*/ 4774559 h 6858000"/>
              <a:gd name="connsiteX56" fmla="*/ 903401 w 2422397"/>
              <a:gd name="connsiteY56" fmla="*/ 4679442 h 6858000"/>
              <a:gd name="connsiteX57" fmla="*/ 916253 w 2422397"/>
              <a:gd name="connsiteY57" fmla="*/ 4651970 h 6858000"/>
              <a:gd name="connsiteX58" fmla="*/ 922608 w 2422397"/>
              <a:gd name="connsiteY58" fmla="*/ 4649785 h 6858000"/>
              <a:gd name="connsiteX59" fmla="*/ 924139 w 2422397"/>
              <a:gd name="connsiteY59" fmla="*/ 4631605 h 6858000"/>
              <a:gd name="connsiteX60" fmla="*/ 985938 w 2422397"/>
              <a:gd name="connsiteY60" fmla="*/ 4515358 h 6858000"/>
              <a:gd name="connsiteX61" fmla="*/ 1011638 w 2422397"/>
              <a:gd name="connsiteY61" fmla="*/ 4352312 h 6858000"/>
              <a:gd name="connsiteX62" fmla="*/ 1049579 w 2422397"/>
              <a:gd name="connsiteY62" fmla="*/ 4237953 h 6858000"/>
              <a:gd name="connsiteX63" fmla="*/ 1041314 w 2422397"/>
              <a:gd name="connsiteY63" fmla="*/ 4139706 h 6858000"/>
              <a:gd name="connsiteX64" fmla="*/ 1049328 w 2422397"/>
              <a:gd name="connsiteY64" fmla="*/ 4134671 h 6858000"/>
              <a:gd name="connsiteX65" fmla="*/ 1061133 w 2422397"/>
              <a:gd name="connsiteY65" fmla="*/ 4074160 h 6858000"/>
              <a:gd name="connsiteX66" fmla="*/ 1059121 w 2422397"/>
              <a:gd name="connsiteY66" fmla="*/ 3844497 h 6858000"/>
              <a:gd name="connsiteX67" fmla="*/ 1083386 w 2422397"/>
              <a:gd name="connsiteY67" fmla="*/ 3726730 h 6858000"/>
              <a:gd name="connsiteX68" fmla="*/ 1098990 w 2422397"/>
              <a:gd name="connsiteY68" fmla="*/ 3687782 h 6858000"/>
              <a:gd name="connsiteX69" fmla="*/ 1124701 w 2422397"/>
              <a:gd name="connsiteY69" fmla="*/ 3622348 h 6858000"/>
              <a:gd name="connsiteX70" fmla="*/ 1161137 w 2422397"/>
              <a:gd name="connsiteY70" fmla="*/ 3580464 h 6858000"/>
              <a:gd name="connsiteX71" fmla="*/ 1175812 w 2422397"/>
              <a:gd name="connsiteY71" fmla="*/ 3522969 h 6858000"/>
              <a:gd name="connsiteX72" fmla="*/ 1156951 w 2422397"/>
              <a:gd name="connsiteY72" fmla="*/ 3500538 h 6858000"/>
              <a:gd name="connsiteX73" fmla="*/ 1179877 w 2422397"/>
              <a:gd name="connsiteY73" fmla="*/ 3441984 h 6858000"/>
              <a:gd name="connsiteX74" fmla="*/ 1217096 w 2422397"/>
              <a:gd name="connsiteY74" fmla="*/ 3354156 h 6858000"/>
              <a:gd name="connsiteX75" fmla="*/ 1232811 w 2422397"/>
              <a:gd name="connsiteY75" fmla="*/ 3301153 h 6858000"/>
              <a:gd name="connsiteX76" fmla="*/ 1281985 w 2422397"/>
              <a:gd name="connsiteY76" fmla="*/ 3158933 h 6858000"/>
              <a:gd name="connsiteX77" fmla="*/ 1335997 w 2422397"/>
              <a:gd name="connsiteY77" fmla="*/ 3018423 h 6858000"/>
              <a:gd name="connsiteX78" fmla="*/ 1394864 w 2422397"/>
              <a:gd name="connsiteY78" fmla="*/ 2946152 h 6858000"/>
              <a:gd name="connsiteX79" fmla="*/ 1436360 w 2422397"/>
              <a:gd name="connsiteY79" fmla="*/ 2829469 h 6858000"/>
              <a:gd name="connsiteX80" fmla="*/ 1447242 w 2422397"/>
              <a:gd name="connsiteY80" fmla="*/ 2811546 h 6858000"/>
              <a:gd name="connsiteX81" fmla="*/ 1449881 w 2422397"/>
              <a:gd name="connsiteY81" fmla="*/ 2781535 h 6858000"/>
              <a:gd name="connsiteX82" fmla="*/ 1459218 w 2422397"/>
              <a:gd name="connsiteY82" fmla="*/ 2660724 h 6858000"/>
              <a:gd name="connsiteX83" fmla="*/ 1455455 w 2422397"/>
              <a:gd name="connsiteY83" fmla="*/ 2560980 h 6858000"/>
              <a:gd name="connsiteX84" fmla="*/ 1497362 w 2422397"/>
              <a:gd name="connsiteY84" fmla="*/ 2456303 h 6858000"/>
              <a:gd name="connsiteX85" fmla="*/ 1507343 w 2422397"/>
              <a:gd name="connsiteY85" fmla="*/ 2385923 h 6858000"/>
              <a:gd name="connsiteX86" fmla="*/ 1540772 w 2422397"/>
              <a:gd name="connsiteY86" fmla="*/ 2256097 h 6858000"/>
              <a:gd name="connsiteX87" fmla="*/ 1569381 w 2422397"/>
              <a:gd name="connsiteY87" fmla="*/ 2165158 h 6858000"/>
              <a:gd name="connsiteX88" fmla="*/ 1576109 w 2422397"/>
              <a:gd name="connsiteY88" fmla="*/ 2078660 h 6858000"/>
              <a:gd name="connsiteX89" fmla="*/ 1564751 w 2422397"/>
              <a:gd name="connsiteY89" fmla="*/ 2009574 h 6858000"/>
              <a:gd name="connsiteX90" fmla="*/ 1571917 w 2422397"/>
              <a:gd name="connsiteY90" fmla="*/ 1903700 h 6858000"/>
              <a:gd name="connsiteX91" fmla="*/ 1564944 w 2422397"/>
              <a:gd name="connsiteY91" fmla="*/ 1821321 h 6858000"/>
              <a:gd name="connsiteX92" fmla="*/ 1579022 w 2422397"/>
              <a:gd name="connsiteY92" fmla="*/ 1718757 h 6858000"/>
              <a:gd name="connsiteX93" fmla="*/ 1590196 w 2422397"/>
              <a:gd name="connsiteY93" fmla="*/ 1595914 h 6858000"/>
              <a:gd name="connsiteX94" fmla="*/ 1624363 w 2422397"/>
              <a:gd name="connsiteY94" fmla="*/ 1502483 h 6858000"/>
              <a:gd name="connsiteX95" fmla="*/ 1631539 w 2422397"/>
              <a:gd name="connsiteY95" fmla="*/ 1431520 h 6858000"/>
              <a:gd name="connsiteX96" fmla="*/ 1646296 w 2422397"/>
              <a:gd name="connsiteY96" fmla="*/ 1333057 h 6858000"/>
              <a:gd name="connsiteX97" fmla="*/ 1696091 w 2422397"/>
              <a:gd name="connsiteY97" fmla="*/ 1202078 h 6858000"/>
              <a:gd name="connsiteX98" fmla="*/ 1706993 w 2422397"/>
              <a:gd name="connsiteY98" fmla="*/ 1104797 h 6858000"/>
              <a:gd name="connsiteX99" fmla="*/ 1777273 w 2422397"/>
              <a:gd name="connsiteY99" fmla="*/ 916268 h 6858000"/>
              <a:gd name="connsiteX100" fmla="*/ 1850836 w 2422397"/>
              <a:gd name="connsiteY100" fmla="*/ 825516 h 6858000"/>
              <a:gd name="connsiteX101" fmla="*/ 1911831 w 2422397"/>
              <a:gd name="connsiteY101" fmla="*/ 696577 h 6858000"/>
              <a:gd name="connsiteX102" fmla="*/ 1942209 w 2422397"/>
              <a:gd name="connsiteY102" fmla="*/ 575807 h 6858000"/>
              <a:gd name="connsiteX103" fmla="*/ 1951374 w 2422397"/>
              <a:gd name="connsiteY103" fmla="*/ 556682 h 6858000"/>
              <a:gd name="connsiteX104" fmla="*/ 1951170 w 2422397"/>
              <a:gd name="connsiteY104" fmla="*/ 526639 h 6858000"/>
              <a:gd name="connsiteX105" fmla="*/ 1949059 w 2422397"/>
              <a:gd name="connsiteY105" fmla="*/ 405872 h 6858000"/>
              <a:gd name="connsiteX106" fmla="*/ 1954018 w 2422397"/>
              <a:gd name="connsiteY106" fmla="*/ 307622 h 6858000"/>
              <a:gd name="connsiteX107" fmla="*/ 1967790 w 2422397"/>
              <a:gd name="connsiteY107" fmla="*/ 198682 h 6858000"/>
              <a:gd name="connsiteX108" fmla="*/ 1971093 w 2422397"/>
              <a:gd name="connsiteY108" fmla="*/ 127747 h 6858000"/>
              <a:gd name="connsiteX109" fmla="*/ 1951841 w 2422397"/>
              <a:gd name="connsiteY109" fmla="*/ 4678 h 6858000"/>
              <a:gd name="connsiteX110" fmla="*/ 1953649 w 2422397"/>
              <a:gd name="connsiteY110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56158 w 2422397"/>
              <a:gd name="connsiteY8" fmla="*/ 6624029 h 6858000"/>
              <a:gd name="connsiteX9" fmla="*/ 168724 w 2422397"/>
              <a:gd name="connsiteY9" fmla="*/ 6547069 h 6858000"/>
              <a:gd name="connsiteX10" fmla="*/ 199197 w 2422397"/>
              <a:gd name="connsiteY10" fmla="*/ 6509743 h 6858000"/>
              <a:gd name="connsiteX11" fmla="*/ 247224 w 2422397"/>
              <a:gd name="connsiteY11" fmla="*/ 6455839 h 6858000"/>
              <a:gd name="connsiteX12" fmla="*/ 270687 w 2422397"/>
              <a:gd name="connsiteY12" fmla="*/ 6418363 h 6858000"/>
              <a:gd name="connsiteX13" fmla="*/ 339376 w 2422397"/>
              <a:gd name="connsiteY13" fmla="*/ 6322934 h 6858000"/>
              <a:gd name="connsiteX14" fmla="*/ 393529 w 2422397"/>
              <a:gd name="connsiteY14" fmla="*/ 6259863 h 6858000"/>
              <a:gd name="connsiteX15" fmla="*/ 443949 w 2422397"/>
              <a:gd name="connsiteY15" fmla="*/ 6218313 h 6858000"/>
              <a:gd name="connsiteX16" fmla="*/ 478259 w 2422397"/>
              <a:gd name="connsiteY16" fmla="*/ 6183918 h 6858000"/>
              <a:gd name="connsiteX17" fmla="*/ 482177 w 2422397"/>
              <a:gd name="connsiteY17" fmla="*/ 6173358 h 6858000"/>
              <a:gd name="connsiteX18" fmla="*/ 482556 w 2422397"/>
              <a:gd name="connsiteY18" fmla="*/ 6173443 h 6858000"/>
              <a:gd name="connsiteX19" fmla="*/ 485673 w 2422397"/>
              <a:gd name="connsiteY19" fmla="*/ 6162875 h 6858000"/>
              <a:gd name="connsiteX20" fmla="*/ 524588 w 2422397"/>
              <a:gd name="connsiteY20" fmla="*/ 6111327 h 6858000"/>
              <a:gd name="connsiteX21" fmla="*/ 547843 w 2422397"/>
              <a:gd name="connsiteY21" fmla="*/ 6075666 h 6858000"/>
              <a:gd name="connsiteX22" fmla="*/ 562259 w 2422397"/>
              <a:gd name="connsiteY22" fmla="*/ 6054865 h 6858000"/>
              <a:gd name="connsiteX23" fmla="*/ 571463 w 2422397"/>
              <a:gd name="connsiteY23" fmla="*/ 6045606 h 6858000"/>
              <a:gd name="connsiteX24" fmla="*/ 573012 w 2422397"/>
              <a:gd name="connsiteY24" fmla="*/ 6046223 h 6858000"/>
              <a:gd name="connsiteX25" fmla="*/ 584071 w 2422397"/>
              <a:gd name="connsiteY25" fmla="*/ 5992286 h 6858000"/>
              <a:gd name="connsiteX26" fmla="*/ 587812 w 2422397"/>
              <a:gd name="connsiteY26" fmla="*/ 5987907 h 6858000"/>
              <a:gd name="connsiteX27" fmla="*/ 592115 w 2422397"/>
              <a:gd name="connsiteY27" fmla="*/ 5949187 h 6858000"/>
              <a:gd name="connsiteX28" fmla="*/ 595889 w 2422397"/>
              <a:gd name="connsiteY28" fmla="*/ 5931081 h 6858000"/>
              <a:gd name="connsiteX29" fmla="*/ 593758 w 2422397"/>
              <a:gd name="connsiteY29" fmla="*/ 5922047 h 6858000"/>
              <a:gd name="connsiteX30" fmla="*/ 600949 w 2422397"/>
              <a:gd name="connsiteY30" fmla="*/ 5897316 h 6858000"/>
              <a:gd name="connsiteX31" fmla="*/ 602981 w 2422397"/>
              <a:gd name="connsiteY31" fmla="*/ 5895955 h 6858000"/>
              <a:gd name="connsiteX32" fmla="*/ 604430 w 2422397"/>
              <a:gd name="connsiteY32" fmla="*/ 5870052 h 6858000"/>
              <a:gd name="connsiteX33" fmla="*/ 631983 w 2422397"/>
              <a:gd name="connsiteY33" fmla="*/ 5814475 h 6858000"/>
              <a:gd name="connsiteX34" fmla="*/ 654861 w 2422397"/>
              <a:gd name="connsiteY34" fmla="*/ 5538948 h 6858000"/>
              <a:gd name="connsiteX35" fmla="*/ 723657 w 2422397"/>
              <a:gd name="connsiteY35" fmla="*/ 5356170 h 6858000"/>
              <a:gd name="connsiteX36" fmla="*/ 723661 w 2422397"/>
              <a:gd name="connsiteY36" fmla="*/ 5356076 h 6858000"/>
              <a:gd name="connsiteX37" fmla="*/ 725358 w 2422397"/>
              <a:gd name="connsiteY37" fmla="*/ 5309193 h 6858000"/>
              <a:gd name="connsiteX38" fmla="*/ 726926 w 2422397"/>
              <a:gd name="connsiteY38" fmla="*/ 5311182 h 6858000"/>
              <a:gd name="connsiteX39" fmla="*/ 727761 w 2422397"/>
              <a:gd name="connsiteY39" fmla="*/ 5304702 h 6858000"/>
              <a:gd name="connsiteX40" fmla="*/ 732974 w 2422397"/>
              <a:gd name="connsiteY40" fmla="*/ 5303522 h 6858000"/>
              <a:gd name="connsiteX41" fmla="*/ 762873 w 2422397"/>
              <a:gd name="connsiteY41" fmla="*/ 5269094 h 6858000"/>
              <a:gd name="connsiteX42" fmla="*/ 784867 w 2422397"/>
              <a:gd name="connsiteY42" fmla="*/ 5235785 h 6858000"/>
              <a:gd name="connsiteX43" fmla="*/ 796271 w 2422397"/>
              <a:gd name="connsiteY43" fmla="*/ 5175473 h 6858000"/>
              <a:gd name="connsiteX44" fmla="*/ 821529 w 2422397"/>
              <a:gd name="connsiteY44" fmla="*/ 5012929 h 6858000"/>
              <a:gd name="connsiteX45" fmla="*/ 846340 w 2422397"/>
              <a:gd name="connsiteY45" fmla="*/ 4944976 h 6858000"/>
              <a:gd name="connsiteX46" fmla="*/ 840157 w 2422397"/>
              <a:gd name="connsiteY46" fmla="*/ 4872869 h 6858000"/>
              <a:gd name="connsiteX47" fmla="*/ 855718 w 2422397"/>
              <a:gd name="connsiteY47" fmla="*/ 4850916 h 6858000"/>
              <a:gd name="connsiteX48" fmla="*/ 858709 w 2422397"/>
              <a:gd name="connsiteY48" fmla="*/ 4847264 h 6858000"/>
              <a:gd name="connsiteX49" fmla="*/ 863990 w 2422397"/>
              <a:gd name="connsiteY49" fmla="*/ 4829718 h 6858000"/>
              <a:gd name="connsiteX50" fmla="*/ 873842 w 2422397"/>
              <a:gd name="connsiteY50" fmla="*/ 4828439 h 6858000"/>
              <a:gd name="connsiteX51" fmla="*/ 887779 w 2422397"/>
              <a:gd name="connsiteY51" fmla="*/ 4804655 h 6858000"/>
              <a:gd name="connsiteX52" fmla="*/ 893894 w 2422397"/>
              <a:gd name="connsiteY52" fmla="*/ 4777060 h 6858000"/>
              <a:gd name="connsiteX53" fmla="*/ 883546 w 2422397"/>
              <a:gd name="connsiteY53" fmla="*/ 4777089 h 6858000"/>
              <a:gd name="connsiteX54" fmla="*/ 883812 w 2422397"/>
              <a:gd name="connsiteY54" fmla="*/ 4774559 h 6858000"/>
              <a:gd name="connsiteX55" fmla="*/ 903401 w 2422397"/>
              <a:gd name="connsiteY55" fmla="*/ 4679442 h 6858000"/>
              <a:gd name="connsiteX56" fmla="*/ 916253 w 2422397"/>
              <a:gd name="connsiteY56" fmla="*/ 4651970 h 6858000"/>
              <a:gd name="connsiteX57" fmla="*/ 922608 w 2422397"/>
              <a:gd name="connsiteY57" fmla="*/ 4649785 h 6858000"/>
              <a:gd name="connsiteX58" fmla="*/ 924139 w 2422397"/>
              <a:gd name="connsiteY58" fmla="*/ 4631605 h 6858000"/>
              <a:gd name="connsiteX59" fmla="*/ 985938 w 2422397"/>
              <a:gd name="connsiteY59" fmla="*/ 4515358 h 6858000"/>
              <a:gd name="connsiteX60" fmla="*/ 1011638 w 2422397"/>
              <a:gd name="connsiteY60" fmla="*/ 4352312 h 6858000"/>
              <a:gd name="connsiteX61" fmla="*/ 1049579 w 2422397"/>
              <a:gd name="connsiteY61" fmla="*/ 4237953 h 6858000"/>
              <a:gd name="connsiteX62" fmla="*/ 1041314 w 2422397"/>
              <a:gd name="connsiteY62" fmla="*/ 4139706 h 6858000"/>
              <a:gd name="connsiteX63" fmla="*/ 1049328 w 2422397"/>
              <a:gd name="connsiteY63" fmla="*/ 4134671 h 6858000"/>
              <a:gd name="connsiteX64" fmla="*/ 1061133 w 2422397"/>
              <a:gd name="connsiteY64" fmla="*/ 4074160 h 6858000"/>
              <a:gd name="connsiteX65" fmla="*/ 1059121 w 2422397"/>
              <a:gd name="connsiteY65" fmla="*/ 3844497 h 6858000"/>
              <a:gd name="connsiteX66" fmla="*/ 1083386 w 2422397"/>
              <a:gd name="connsiteY66" fmla="*/ 3726730 h 6858000"/>
              <a:gd name="connsiteX67" fmla="*/ 1098990 w 2422397"/>
              <a:gd name="connsiteY67" fmla="*/ 3687782 h 6858000"/>
              <a:gd name="connsiteX68" fmla="*/ 1124701 w 2422397"/>
              <a:gd name="connsiteY68" fmla="*/ 3622348 h 6858000"/>
              <a:gd name="connsiteX69" fmla="*/ 1161137 w 2422397"/>
              <a:gd name="connsiteY69" fmla="*/ 3580464 h 6858000"/>
              <a:gd name="connsiteX70" fmla="*/ 1175812 w 2422397"/>
              <a:gd name="connsiteY70" fmla="*/ 3522969 h 6858000"/>
              <a:gd name="connsiteX71" fmla="*/ 1156951 w 2422397"/>
              <a:gd name="connsiteY71" fmla="*/ 3500538 h 6858000"/>
              <a:gd name="connsiteX72" fmla="*/ 1179877 w 2422397"/>
              <a:gd name="connsiteY72" fmla="*/ 3441984 h 6858000"/>
              <a:gd name="connsiteX73" fmla="*/ 1217096 w 2422397"/>
              <a:gd name="connsiteY73" fmla="*/ 3354156 h 6858000"/>
              <a:gd name="connsiteX74" fmla="*/ 1232811 w 2422397"/>
              <a:gd name="connsiteY74" fmla="*/ 3301153 h 6858000"/>
              <a:gd name="connsiteX75" fmla="*/ 1281985 w 2422397"/>
              <a:gd name="connsiteY75" fmla="*/ 3158933 h 6858000"/>
              <a:gd name="connsiteX76" fmla="*/ 1335997 w 2422397"/>
              <a:gd name="connsiteY76" fmla="*/ 3018423 h 6858000"/>
              <a:gd name="connsiteX77" fmla="*/ 1394864 w 2422397"/>
              <a:gd name="connsiteY77" fmla="*/ 2946152 h 6858000"/>
              <a:gd name="connsiteX78" fmla="*/ 1436360 w 2422397"/>
              <a:gd name="connsiteY78" fmla="*/ 2829469 h 6858000"/>
              <a:gd name="connsiteX79" fmla="*/ 1447242 w 2422397"/>
              <a:gd name="connsiteY79" fmla="*/ 2811546 h 6858000"/>
              <a:gd name="connsiteX80" fmla="*/ 1449881 w 2422397"/>
              <a:gd name="connsiteY80" fmla="*/ 2781535 h 6858000"/>
              <a:gd name="connsiteX81" fmla="*/ 1459218 w 2422397"/>
              <a:gd name="connsiteY81" fmla="*/ 2660724 h 6858000"/>
              <a:gd name="connsiteX82" fmla="*/ 1455455 w 2422397"/>
              <a:gd name="connsiteY82" fmla="*/ 2560980 h 6858000"/>
              <a:gd name="connsiteX83" fmla="*/ 1497362 w 2422397"/>
              <a:gd name="connsiteY83" fmla="*/ 2456303 h 6858000"/>
              <a:gd name="connsiteX84" fmla="*/ 1507343 w 2422397"/>
              <a:gd name="connsiteY84" fmla="*/ 2385923 h 6858000"/>
              <a:gd name="connsiteX85" fmla="*/ 1540772 w 2422397"/>
              <a:gd name="connsiteY85" fmla="*/ 2256097 h 6858000"/>
              <a:gd name="connsiteX86" fmla="*/ 1569381 w 2422397"/>
              <a:gd name="connsiteY86" fmla="*/ 2165158 h 6858000"/>
              <a:gd name="connsiteX87" fmla="*/ 1576109 w 2422397"/>
              <a:gd name="connsiteY87" fmla="*/ 2078660 h 6858000"/>
              <a:gd name="connsiteX88" fmla="*/ 1564751 w 2422397"/>
              <a:gd name="connsiteY88" fmla="*/ 2009574 h 6858000"/>
              <a:gd name="connsiteX89" fmla="*/ 1571917 w 2422397"/>
              <a:gd name="connsiteY89" fmla="*/ 1903700 h 6858000"/>
              <a:gd name="connsiteX90" fmla="*/ 1564944 w 2422397"/>
              <a:gd name="connsiteY90" fmla="*/ 1821321 h 6858000"/>
              <a:gd name="connsiteX91" fmla="*/ 1579022 w 2422397"/>
              <a:gd name="connsiteY91" fmla="*/ 1718757 h 6858000"/>
              <a:gd name="connsiteX92" fmla="*/ 1590196 w 2422397"/>
              <a:gd name="connsiteY92" fmla="*/ 1595914 h 6858000"/>
              <a:gd name="connsiteX93" fmla="*/ 1624363 w 2422397"/>
              <a:gd name="connsiteY93" fmla="*/ 1502483 h 6858000"/>
              <a:gd name="connsiteX94" fmla="*/ 1631539 w 2422397"/>
              <a:gd name="connsiteY94" fmla="*/ 1431520 h 6858000"/>
              <a:gd name="connsiteX95" fmla="*/ 1646296 w 2422397"/>
              <a:gd name="connsiteY95" fmla="*/ 1333057 h 6858000"/>
              <a:gd name="connsiteX96" fmla="*/ 1696091 w 2422397"/>
              <a:gd name="connsiteY96" fmla="*/ 1202078 h 6858000"/>
              <a:gd name="connsiteX97" fmla="*/ 1706993 w 2422397"/>
              <a:gd name="connsiteY97" fmla="*/ 1104797 h 6858000"/>
              <a:gd name="connsiteX98" fmla="*/ 1777273 w 2422397"/>
              <a:gd name="connsiteY98" fmla="*/ 916268 h 6858000"/>
              <a:gd name="connsiteX99" fmla="*/ 1850836 w 2422397"/>
              <a:gd name="connsiteY99" fmla="*/ 825516 h 6858000"/>
              <a:gd name="connsiteX100" fmla="*/ 1911831 w 2422397"/>
              <a:gd name="connsiteY100" fmla="*/ 696577 h 6858000"/>
              <a:gd name="connsiteX101" fmla="*/ 1942209 w 2422397"/>
              <a:gd name="connsiteY101" fmla="*/ 575807 h 6858000"/>
              <a:gd name="connsiteX102" fmla="*/ 1951374 w 2422397"/>
              <a:gd name="connsiteY102" fmla="*/ 556682 h 6858000"/>
              <a:gd name="connsiteX103" fmla="*/ 1951170 w 2422397"/>
              <a:gd name="connsiteY103" fmla="*/ 526639 h 6858000"/>
              <a:gd name="connsiteX104" fmla="*/ 1949059 w 2422397"/>
              <a:gd name="connsiteY104" fmla="*/ 405872 h 6858000"/>
              <a:gd name="connsiteX105" fmla="*/ 1954018 w 2422397"/>
              <a:gd name="connsiteY105" fmla="*/ 307622 h 6858000"/>
              <a:gd name="connsiteX106" fmla="*/ 1967790 w 2422397"/>
              <a:gd name="connsiteY106" fmla="*/ 198682 h 6858000"/>
              <a:gd name="connsiteX107" fmla="*/ 1971093 w 2422397"/>
              <a:gd name="connsiteY107" fmla="*/ 127747 h 6858000"/>
              <a:gd name="connsiteX108" fmla="*/ 1951841 w 2422397"/>
              <a:gd name="connsiteY108" fmla="*/ 4678 h 6858000"/>
              <a:gd name="connsiteX109" fmla="*/ 1953649 w 2422397"/>
              <a:gd name="connsiteY109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393529 w 2422397"/>
              <a:gd name="connsiteY13" fmla="*/ 6259863 h 6858000"/>
              <a:gd name="connsiteX14" fmla="*/ 443949 w 2422397"/>
              <a:gd name="connsiteY14" fmla="*/ 6218313 h 6858000"/>
              <a:gd name="connsiteX15" fmla="*/ 478259 w 2422397"/>
              <a:gd name="connsiteY15" fmla="*/ 6183918 h 6858000"/>
              <a:gd name="connsiteX16" fmla="*/ 482177 w 2422397"/>
              <a:gd name="connsiteY16" fmla="*/ 6173358 h 6858000"/>
              <a:gd name="connsiteX17" fmla="*/ 482556 w 2422397"/>
              <a:gd name="connsiteY17" fmla="*/ 6173443 h 6858000"/>
              <a:gd name="connsiteX18" fmla="*/ 485673 w 2422397"/>
              <a:gd name="connsiteY18" fmla="*/ 6162875 h 6858000"/>
              <a:gd name="connsiteX19" fmla="*/ 524588 w 2422397"/>
              <a:gd name="connsiteY19" fmla="*/ 6111327 h 6858000"/>
              <a:gd name="connsiteX20" fmla="*/ 547843 w 2422397"/>
              <a:gd name="connsiteY20" fmla="*/ 6075666 h 6858000"/>
              <a:gd name="connsiteX21" fmla="*/ 562259 w 2422397"/>
              <a:gd name="connsiteY21" fmla="*/ 6054865 h 6858000"/>
              <a:gd name="connsiteX22" fmla="*/ 571463 w 2422397"/>
              <a:gd name="connsiteY22" fmla="*/ 6045606 h 6858000"/>
              <a:gd name="connsiteX23" fmla="*/ 573012 w 2422397"/>
              <a:gd name="connsiteY23" fmla="*/ 6046223 h 6858000"/>
              <a:gd name="connsiteX24" fmla="*/ 584071 w 2422397"/>
              <a:gd name="connsiteY24" fmla="*/ 5992286 h 6858000"/>
              <a:gd name="connsiteX25" fmla="*/ 587812 w 2422397"/>
              <a:gd name="connsiteY25" fmla="*/ 5987907 h 6858000"/>
              <a:gd name="connsiteX26" fmla="*/ 592115 w 2422397"/>
              <a:gd name="connsiteY26" fmla="*/ 5949187 h 6858000"/>
              <a:gd name="connsiteX27" fmla="*/ 595889 w 2422397"/>
              <a:gd name="connsiteY27" fmla="*/ 5931081 h 6858000"/>
              <a:gd name="connsiteX28" fmla="*/ 593758 w 2422397"/>
              <a:gd name="connsiteY28" fmla="*/ 5922047 h 6858000"/>
              <a:gd name="connsiteX29" fmla="*/ 600949 w 2422397"/>
              <a:gd name="connsiteY29" fmla="*/ 5897316 h 6858000"/>
              <a:gd name="connsiteX30" fmla="*/ 602981 w 2422397"/>
              <a:gd name="connsiteY30" fmla="*/ 5895955 h 6858000"/>
              <a:gd name="connsiteX31" fmla="*/ 604430 w 2422397"/>
              <a:gd name="connsiteY31" fmla="*/ 5870052 h 6858000"/>
              <a:gd name="connsiteX32" fmla="*/ 631983 w 2422397"/>
              <a:gd name="connsiteY32" fmla="*/ 5814475 h 6858000"/>
              <a:gd name="connsiteX33" fmla="*/ 654861 w 2422397"/>
              <a:gd name="connsiteY33" fmla="*/ 5538948 h 6858000"/>
              <a:gd name="connsiteX34" fmla="*/ 723657 w 2422397"/>
              <a:gd name="connsiteY34" fmla="*/ 5356170 h 6858000"/>
              <a:gd name="connsiteX35" fmla="*/ 723661 w 2422397"/>
              <a:gd name="connsiteY35" fmla="*/ 5356076 h 6858000"/>
              <a:gd name="connsiteX36" fmla="*/ 725358 w 2422397"/>
              <a:gd name="connsiteY36" fmla="*/ 5309193 h 6858000"/>
              <a:gd name="connsiteX37" fmla="*/ 726926 w 2422397"/>
              <a:gd name="connsiteY37" fmla="*/ 5311182 h 6858000"/>
              <a:gd name="connsiteX38" fmla="*/ 727761 w 2422397"/>
              <a:gd name="connsiteY38" fmla="*/ 5304702 h 6858000"/>
              <a:gd name="connsiteX39" fmla="*/ 732974 w 2422397"/>
              <a:gd name="connsiteY39" fmla="*/ 5303522 h 6858000"/>
              <a:gd name="connsiteX40" fmla="*/ 762873 w 2422397"/>
              <a:gd name="connsiteY40" fmla="*/ 5269094 h 6858000"/>
              <a:gd name="connsiteX41" fmla="*/ 784867 w 2422397"/>
              <a:gd name="connsiteY41" fmla="*/ 5235785 h 6858000"/>
              <a:gd name="connsiteX42" fmla="*/ 796271 w 2422397"/>
              <a:gd name="connsiteY42" fmla="*/ 5175473 h 6858000"/>
              <a:gd name="connsiteX43" fmla="*/ 821529 w 2422397"/>
              <a:gd name="connsiteY43" fmla="*/ 5012929 h 6858000"/>
              <a:gd name="connsiteX44" fmla="*/ 846340 w 2422397"/>
              <a:gd name="connsiteY44" fmla="*/ 4944976 h 6858000"/>
              <a:gd name="connsiteX45" fmla="*/ 840157 w 2422397"/>
              <a:gd name="connsiteY45" fmla="*/ 4872869 h 6858000"/>
              <a:gd name="connsiteX46" fmla="*/ 855718 w 2422397"/>
              <a:gd name="connsiteY46" fmla="*/ 4850916 h 6858000"/>
              <a:gd name="connsiteX47" fmla="*/ 858709 w 2422397"/>
              <a:gd name="connsiteY47" fmla="*/ 4847264 h 6858000"/>
              <a:gd name="connsiteX48" fmla="*/ 863990 w 2422397"/>
              <a:gd name="connsiteY48" fmla="*/ 4829718 h 6858000"/>
              <a:gd name="connsiteX49" fmla="*/ 873842 w 2422397"/>
              <a:gd name="connsiteY49" fmla="*/ 4828439 h 6858000"/>
              <a:gd name="connsiteX50" fmla="*/ 887779 w 2422397"/>
              <a:gd name="connsiteY50" fmla="*/ 4804655 h 6858000"/>
              <a:gd name="connsiteX51" fmla="*/ 893894 w 2422397"/>
              <a:gd name="connsiteY51" fmla="*/ 4777060 h 6858000"/>
              <a:gd name="connsiteX52" fmla="*/ 883546 w 2422397"/>
              <a:gd name="connsiteY52" fmla="*/ 4777089 h 6858000"/>
              <a:gd name="connsiteX53" fmla="*/ 883812 w 2422397"/>
              <a:gd name="connsiteY53" fmla="*/ 4774559 h 6858000"/>
              <a:gd name="connsiteX54" fmla="*/ 903401 w 2422397"/>
              <a:gd name="connsiteY54" fmla="*/ 4679442 h 6858000"/>
              <a:gd name="connsiteX55" fmla="*/ 916253 w 2422397"/>
              <a:gd name="connsiteY55" fmla="*/ 4651970 h 6858000"/>
              <a:gd name="connsiteX56" fmla="*/ 922608 w 2422397"/>
              <a:gd name="connsiteY56" fmla="*/ 4649785 h 6858000"/>
              <a:gd name="connsiteX57" fmla="*/ 924139 w 2422397"/>
              <a:gd name="connsiteY57" fmla="*/ 4631605 h 6858000"/>
              <a:gd name="connsiteX58" fmla="*/ 985938 w 2422397"/>
              <a:gd name="connsiteY58" fmla="*/ 4515358 h 6858000"/>
              <a:gd name="connsiteX59" fmla="*/ 1011638 w 2422397"/>
              <a:gd name="connsiteY59" fmla="*/ 4352312 h 6858000"/>
              <a:gd name="connsiteX60" fmla="*/ 1049579 w 2422397"/>
              <a:gd name="connsiteY60" fmla="*/ 4237953 h 6858000"/>
              <a:gd name="connsiteX61" fmla="*/ 1041314 w 2422397"/>
              <a:gd name="connsiteY61" fmla="*/ 4139706 h 6858000"/>
              <a:gd name="connsiteX62" fmla="*/ 1049328 w 2422397"/>
              <a:gd name="connsiteY62" fmla="*/ 4134671 h 6858000"/>
              <a:gd name="connsiteX63" fmla="*/ 1061133 w 2422397"/>
              <a:gd name="connsiteY63" fmla="*/ 4074160 h 6858000"/>
              <a:gd name="connsiteX64" fmla="*/ 1059121 w 2422397"/>
              <a:gd name="connsiteY64" fmla="*/ 3844497 h 6858000"/>
              <a:gd name="connsiteX65" fmla="*/ 1083386 w 2422397"/>
              <a:gd name="connsiteY65" fmla="*/ 3726730 h 6858000"/>
              <a:gd name="connsiteX66" fmla="*/ 1098990 w 2422397"/>
              <a:gd name="connsiteY66" fmla="*/ 3687782 h 6858000"/>
              <a:gd name="connsiteX67" fmla="*/ 1124701 w 2422397"/>
              <a:gd name="connsiteY67" fmla="*/ 3622348 h 6858000"/>
              <a:gd name="connsiteX68" fmla="*/ 1161137 w 2422397"/>
              <a:gd name="connsiteY68" fmla="*/ 3580464 h 6858000"/>
              <a:gd name="connsiteX69" fmla="*/ 1175812 w 2422397"/>
              <a:gd name="connsiteY69" fmla="*/ 3522969 h 6858000"/>
              <a:gd name="connsiteX70" fmla="*/ 1156951 w 2422397"/>
              <a:gd name="connsiteY70" fmla="*/ 3500538 h 6858000"/>
              <a:gd name="connsiteX71" fmla="*/ 1179877 w 2422397"/>
              <a:gd name="connsiteY71" fmla="*/ 3441984 h 6858000"/>
              <a:gd name="connsiteX72" fmla="*/ 1217096 w 2422397"/>
              <a:gd name="connsiteY72" fmla="*/ 3354156 h 6858000"/>
              <a:gd name="connsiteX73" fmla="*/ 1232811 w 2422397"/>
              <a:gd name="connsiteY73" fmla="*/ 3301153 h 6858000"/>
              <a:gd name="connsiteX74" fmla="*/ 1281985 w 2422397"/>
              <a:gd name="connsiteY74" fmla="*/ 3158933 h 6858000"/>
              <a:gd name="connsiteX75" fmla="*/ 1335997 w 2422397"/>
              <a:gd name="connsiteY75" fmla="*/ 3018423 h 6858000"/>
              <a:gd name="connsiteX76" fmla="*/ 1394864 w 2422397"/>
              <a:gd name="connsiteY76" fmla="*/ 2946152 h 6858000"/>
              <a:gd name="connsiteX77" fmla="*/ 1436360 w 2422397"/>
              <a:gd name="connsiteY77" fmla="*/ 2829469 h 6858000"/>
              <a:gd name="connsiteX78" fmla="*/ 1447242 w 2422397"/>
              <a:gd name="connsiteY78" fmla="*/ 2811546 h 6858000"/>
              <a:gd name="connsiteX79" fmla="*/ 1449881 w 2422397"/>
              <a:gd name="connsiteY79" fmla="*/ 2781535 h 6858000"/>
              <a:gd name="connsiteX80" fmla="*/ 1459218 w 2422397"/>
              <a:gd name="connsiteY80" fmla="*/ 2660724 h 6858000"/>
              <a:gd name="connsiteX81" fmla="*/ 1455455 w 2422397"/>
              <a:gd name="connsiteY81" fmla="*/ 2560980 h 6858000"/>
              <a:gd name="connsiteX82" fmla="*/ 1497362 w 2422397"/>
              <a:gd name="connsiteY82" fmla="*/ 2456303 h 6858000"/>
              <a:gd name="connsiteX83" fmla="*/ 1507343 w 2422397"/>
              <a:gd name="connsiteY83" fmla="*/ 2385923 h 6858000"/>
              <a:gd name="connsiteX84" fmla="*/ 1540772 w 2422397"/>
              <a:gd name="connsiteY84" fmla="*/ 2256097 h 6858000"/>
              <a:gd name="connsiteX85" fmla="*/ 1569381 w 2422397"/>
              <a:gd name="connsiteY85" fmla="*/ 2165158 h 6858000"/>
              <a:gd name="connsiteX86" fmla="*/ 1576109 w 2422397"/>
              <a:gd name="connsiteY86" fmla="*/ 2078660 h 6858000"/>
              <a:gd name="connsiteX87" fmla="*/ 1564751 w 2422397"/>
              <a:gd name="connsiteY87" fmla="*/ 2009574 h 6858000"/>
              <a:gd name="connsiteX88" fmla="*/ 1571917 w 2422397"/>
              <a:gd name="connsiteY88" fmla="*/ 1903700 h 6858000"/>
              <a:gd name="connsiteX89" fmla="*/ 1564944 w 2422397"/>
              <a:gd name="connsiteY89" fmla="*/ 1821321 h 6858000"/>
              <a:gd name="connsiteX90" fmla="*/ 1579022 w 2422397"/>
              <a:gd name="connsiteY90" fmla="*/ 1718757 h 6858000"/>
              <a:gd name="connsiteX91" fmla="*/ 1590196 w 2422397"/>
              <a:gd name="connsiteY91" fmla="*/ 1595914 h 6858000"/>
              <a:gd name="connsiteX92" fmla="*/ 1624363 w 2422397"/>
              <a:gd name="connsiteY92" fmla="*/ 1502483 h 6858000"/>
              <a:gd name="connsiteX93" fmla="*/ 1631539 w 2422397"/>
              <a:gd name="connsiteY93" fmla="*/ 1431520 h 6858000"/>
              <a:gd name="connsiteX94" fmla="*/ 1646296 w 2422397"/>
              <a:gd name="connsiteY94" fmla="*/ 1333057 h 6858000"/>
              <a:gd name="connsiteX95" fmla="*/ 1696091 w 2422397"/>
              <a:gd name="connsiteY95" fmla="*/ 1202078 h 6858000"/>
              <a:gd name="connsiteX96" fmla="*/ 1706993 w 2422397"/>
              <a:gd name="connsiteY96" fmla="*/ 1104797 h 6858000"/>
              <a:gd name="connsiteX97" fmla="*/ 1777273 w 2422397"/>
              <a:gd name="connsiteY97" fmla="*/ 916268 h 6858000"/>
              <a:gd name="connsiteX98" fmla="*/ 1850836 w 2422397"/>
              <a:gd name="connsiteY98" fmla="*/ 825516 h 6858000"/>
              <a:gd name="connsiteX99" fmla="*/ 1911831 w 2422397"/>
              <a:gd name="connsiteY99" fmla="*/ 696577 h 6858000"/>
              <a:gd name="connsiteX100" fmla="*/ 1942209 w 2422397"/>
              <a:gd name="connsiteY100" fmla="*/ 575807 h 6858000"/>
              <a:gd name="connsiteX101" fmla="*/ 1951374 w 2422397"/>
              <a:gd name="connsiteY101" fmla="*/ 556682 h 6858000"/>
              <a:gd name="connsiteX102" fmla="*/ 1951170 w 2422397"/>
              <a:gd name="connsiteY102" fmla="*/ 526639 h 6858000"/>
              <a:gd name="connsiteX103" fmla="*/ 1949059 w 2422397"/>
              <a:gd name="connsiteY103" fmla="*/ 405872 h 6858000"/>
              <a:gd name="connsiteX104" fmla="*/ 1954018 w 2422397"/>
              <a:gd name="connsiteY104" fmla="*/ 307622 h 6858000"/>
              <a:gd name="connsiteX105" fmla="*/ 1967790 w 2422397"/>
              <a:gd name="connsiteY105" fmla="*/ 198682 h 6858000"/>
              <a:gd name="connsiteX106" fmla="*/ 1971093 w 2422397"/>
              <a:gd name="connsiteY106" fmla="*/ 127747 h 6858000"/>
              <a:gd name="connsiteX107" fmla="*/ 1951841 w 2422397"/>
              <a:gd name="connsiteY107" fmla="*/ 4678 h 6858000"/>
              <a:gd name="connsiteX108" fmla="*/ 1953649 w 2422397"/>
              <a:gd name="connsiteY108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73012 w 2422397"/>
              <a:gd name="connsiteY22" fmla="*/ 6046223 h 6858000"/>
              <a:gd name="connsiteX23" fmla="*/ 584071 w 2422397"/>
              <a:gd name="connsiteY23" fmla="*/ 5992286 h 6858000"/>
              <a:gd name="connsiteX24" fmla="*/ 587812 w 2422397"/>
              <a:gd name="connsiteY24" fmla="*/ 5987907 h 6858000"/>
              <a:gd name="connsiteX25" fmla="*/ 592115 w 2422397"/>
              <a:gd name="connsiteY25" fmla="*/ 5949187 h 6858000"/>
              <a:gd name="connsiteX26" fmla="*/ 595889 w 2422397"/>
              <a:gd name="connsiteY26" fmla="*/ 5931081 h 6858000"/>
              <a:gd name="connsiteX27" fmla="*/ 593758 w 2422397"/>
              <a:gd name="connsiteY27" fmla="*/ 5922047 h 6858000"/>
              <a:gd name="connsiteX28" fmla="*/ 600949 w 2422397"/>
              <a:gd name="connsiteY28" fmla="*/ 5897316 h 6858000"/>
              <a:gd name="connsiteX29" fmla="*/ 602981 w 2422397"/>
              <a:gd name="connsiteY29" fmla="*/ 5895955 h 6858000"/>
              <a:gd name="connsiteX30" fmla="*/ 604430 w 2422397"/>
              <a:gd name="connsiteY30" fmla="*/ 5870052 h 6858000"/>
              <a:gd name="connsiteX31" fmla="*/ 631983 w 2422397"/>
              <a:gd name="connsiteY31" fmla="*/ 5814475 h 6858000"/>
              <a:gd name="connsiteX32" fmla="*/ 654861 w 2422397"/>
              <a:gd name="connsiteY32" fmla="*/ 5538948 h 6858000"/>
              <a:gd name="connsiteX33" fmla="*/ 723657 w 2422397"/>
              <a:gd name="connsiteY33" fmla="*/ 5356170 h 6858000"/>
              <a:gd name="connsiteX34" fmla="*/ 723661 w 2422397"/>
              <a:gd name="connsiteY34" fmla="*/ 5356076 h 6858000"/>
              <a:gd name="connsiteX35" fmla="*/ 725358 w 2422397"/>
              <a:gd name="connsiteY35" fmla="*/ 5309193 h 6858000"/>
              <a:gd name="connsiteX36" fmla="*/ 726926 w 2422397"/>
              <a:gd name="connsiteY36" fmla="*/ 5311182 h 6858000"/>
              <a:gd name="connsiteX37" fmla="*/ 727761 w 2422397"/>
              <a:gd name="connsiteY37" fmla="*/ 5304702 h 6858000"/>
              <a:gd name="connsiteX38" fmla="*/ 732974 w 2422397"/>
              <a:gd name="connsiteY38" fmla="*/ 5303522 h 6858000"/>
              <a:gd name="connsiteX39" fmla="*/ 762873 w 2422397"/>
              <a:gd name="connsiteY39" fmla="*/ 5269094 h 6858000"/>
              <a:gd name="connsiteX40" fmla="*/ 784867 w 2422397"/>
              <a:gd name="connsiteY40" fmla="*/ 5235785 h 6858000"/>
              <a:gd name="connsiteX41" fmla="*/ 796271 w 2422397"/>
              <a:gd name="connsiteY41" fmla="*/ 5175473 h 6858000"/>
              <a:gd name="connsiteX42" fmla="*/ 821529 w 2422397"/>
              <a:gd name="connsiteY42" fmla="*/ 5012929 h 6858000"/>
              <a:gd name="connsiteX43" fmla="*/ 846340 w 2422397"/>
              <a:gd name="connsiteY43" fmla="*/ 4944976 h 6858000"/>
              <a:gd name="connsiteX44" fmla="*/ 840157 w 2422397"/>
              <a:gd name="connsiteY44" fmla="*/ 4872869 h 6858000"/>
              <a:gd name="connsiteX45" fmla="*/ 855718 w 2422397"/>
              <a:gd name="connsiteY45" fmla="*/ 4850916 h 6858000"/>
              <a:gd name="connsiteX46" fmla="*/ 858709 w 2422397"/>
              <a:gd name="connsiteY46" fmla="*/ 4847264 h 6858000"/>
              <a:gd name="connsiteX47" fmla="*/ 863990 w 2422397"/>
              <a:gd name="connsiteY47" fmla="*/ 4829718 h 6858000"/>
              <a:gd name="connsiteX48" fmla="*/ 873842 w 2422397"/>
              <a:gd name="connsiteY48" fmla="*/ 4828439 h 6858000"/>
              <a:gd name="connsiteX49" fmla="*/ 887779 w 2422397"/>
              <a:gd name="connsiteY49" fmla="*/ 4804655 h 6858000"/>
              <a:gd name="connsiteX50" fmla="*/ 893894 w 2422397"/>
              <a:gd name="connsiteY50" fmla="*/ 4777060 h 6858000"/>
              <a:gd name="connsiteX51" fmla="*/ 883546 w 2422397"/>
              <a:gd name="connsiteY51" fmla="*/ 4777089 h 6858000"/>
              <a:gd name="connsiteX52" fmla="*/ 883812 w 2422397"/>
              <a:gd name="connsiteY52" fmla="*/ 4774559 h 6858000"/>
              <a:gd name="connsiteX53" fmla="*/ 903401 w 2422397"/>
              <a:gd name="connsiteY53" fmla="*/ 4679442 h 6858000"/>
              <a:gd name="connsiteX54" fmla="*/ 916253 w 2422397"/>
              <a:gd name="connsiteY54" fmla="*/ 4651970 h 6858000"/>
              <a:gd name="connsiteX55" fmla="*/ 922608 w 2422397"/>
              <a:gd name="connsiteY55" fmla="*/ 4649785 h 6858000"/>
              <a:gd name="connsiteX56" fmla="*/ 924139 w 2422397"/>
              <a:gd name="connsiteY56" fmla="*/ 4631605 h 6858000"/>
              <a:gd name="connsiteX57" fmla="*/ 985938 w 2422397"/>
              <a:gd name="connsiteY57" fmla="*/ 4515358 h 6858000"/>
              <a:gd name="connsiteX58" fmla="*/ 1011638 w 2422397"/>
              <a:gd name="connsiteY58" fmla="*/ 4352312 h 6858000"/>
              <a:gd name="connsiteX59" fmla="*/ 1049579 w 2422397"/>
              <a:gd name="connsiteY59" fmla="*/ 4237953 h 6858000"/>
              <a:gd name="connsiteX60" fmla="*/ 1041314 w 2422397"/>
              <a:gd name="connsiteY60" fmla="*/ 4139706 h 6858000"/>
              <a:gd name="connsiteX61" fmla="*/ 1049328 w 2422397"/>
              <a:gd name="connsiteY61" fmla="*/ 4134671 h 6858000"/>
              <a:gd name="connsiteX62" fmla="*/ 1061133 w 2422397"/>
              <a:gd name="connsiteY62" fmla="*/ 4074160 h 6858000"/>
              <a:gd name="connsiteX63" fmla="*/ 1059121 w 2422397"/>
              <a:gd name="connsiteY63" fmla="*/ 3844497 h 6858000"/>
              <a:gd name="connsiteX64" fmla="*/ 1083386 w 2422397"/>
              <a:gd name="connsiteY64" fmla="*/ 3726730 h 6858000"/>
              <a:gd name="connsiteX65" fmla="*/ 1098990 w 2422397"/>
              <a:gd name="connsiteY65" fmla="*/ 3687782 h 6858000"/>
              <a:gd name="connsiteX66" fmla="*/ 1124701 w 2422397"/>
              <a:gd name="connsiteY66" fmla="*/ 3622348 h 6858000"/>
              <a:gd name="connsiteX67" fmla="*/ 1161137 w 2422397"/>
              <a:gd name="connsiteY67" fmla="*/ 3580464 h 6858000"/>
              <a:gd name="connsiteX68" fmla="*/ 1175812 w 2422397"/>
              <a:gd name="connsiteY68" fmla="*/ 3522969 h 6858000"/>
              <a:gd name="connsiteX69" fmla="*/ 1156951 w 2422397"/>
              <a:gd name="connsiteY69" fmla="*/ 3500538 h 6858000"/>
              <a:gd name="connsiteX70" fmla="*/ 1179877 w 2422397"/>
              <a:gd name="connsiteY70" fmla="*/ 3441984 h 6858000"/>
              <a:gd name="connsiteX71" fmla="*/ 1217096 w 2422397"/>
              <a:gd name="connsiteY71" fmla="*/ 3354156 h 6858000"/>
              <a:gd name="connsiteX72" fmla="*/ 1232811 w 2422397"/>
              <a:gd name="connsiteY72" fmla="*/ 3301153 h 6858000"/>
              <a:gd name="connsiteX73" fmla="*/ 1281985 w 2422397"/>
              <a:gd name="connsiteY73" fmla="*/ 3158933 h 6858000"/>
              <a:gd name="connsiteX74" fmla="*/ 1335997 w 2422397"/>
              <a:gd name="connsiteY74" fmla="*/ 3018423 h 6858000"/>
              <a:gd name="connsiteX75" fmla="*/ 1394864 w 2422397"/>
              <a:gd name="connsiteY75" fmla="*/ 2946152 h 6858000"/>
              <a:gd name="connsiteX76" fmla="*/ 1436360 w 2422397"/>
              <a:gd name="connsiteY76" fmla="*/ 2829469 h 6858000"/>
              <a:gd name="connsiteX77" fmla="*/ 1447242 w 2422397"/>
              <a:gd name="connsiteY77" fmla="*/ 2811546 h 6858000"/>
              <a:gd name="connsiteX78" fmla="*/ 1449881 w 2422397"/>
              <a:gd name="connsiteY78" fmla="*/ 2781535 h 6858000"/>
              <a:gd name="connsiteX79" fmla="*/ 1459218 w 2422397"/>
              <a:gd name="connsiteY79" fmla="*/ 2660724 h 6858000"/>
              <a:gd name="connsiteX80" fmla="*/ 1455455 w 2422397"/>
              <a:gd name="connsiteY80" fmla="*/ 2560980 h 6858000"/>
              <a:gd name="connsiteX81" fmla="*/ 1497362 w 2422397"/>
              <a:gd name="connsiteY81" fmla="*/ 2456303 h 6858000"/>
              <a:gd name="connsiteX82" fmla="*/ 1507343 w 2422397"/>
              <a:gd name="connsiteY82" fmla="*/ 2385923 h 6858000"/>
              <a:gd name="connsiteX83" fmla="*/ 1540772 w 2422397"/>
              <a:gd name="connsiteY83" fmla="*/ 2256097 h 6858000"/>
              <a:gd name="connsiteX84" fmla="*/ 1569381 w 2422397"/>
              <a:gd name="connsiteY84" fmla="*/ 2165158 h 6858000"/>
              <a:gd name="connsiteX85" fmla="*/ 1576109 w 2422397"/>
              <a:gd name="connsiteY85" fmla="*/ 2078660 h 6858000"/>
              <a:gd name="connsiteX86" fmla="*/ 1564751 w 2422397"/>
              <a:gd name="connsiteY86" fmla="*/ 2009574 h 6858000"/>
              <a:gd name="connsiteX87" fmla="*/ 1571917 w 2422397"/>
              <a:gd name="connsiteY87" fmla="*/ 1903700 h 6858000"/>
              <a:gd name="connsiteX88" fmla="*/ 1564944 w 2422397"/>
              <a:gd name="connsiteY88" fmla="*/ 1821321 h 6858000"/>
              <a:gd name="connsiteX89" fmla="*/ 1579022 w 2422397"/>
              <a:gd name="connsiteY89" fmla="*/ 1718757 h 6858000"/>
              <a:gd name="connsiteX90" fmla="*/ 1590196 w 2422397"/>
              <a:gd name="connsiteY90" fmla="*/ 1595914 h 6858000"/>
              <a:gd name="connsiteX91" fmla="*/ 1624363 w 2422397"/>
              <a:gd name="connsiteY91" fmla="*/ 1502483 h 6858000"/>
              <a:gd name="connsiteX92" fmla="*/ 1631539 w 2422397"/>
              <a:gd name="connsiteY92" fmla="*/ 1431520 h 6858000"/>
              <a:gd name="connsiteX93" fmla="*/ 1646296 w 2422397"/>
              <a:gd name="connsiteY93" fmla="*/ 1333057 h 6858000"/>
              <a:gd name="connsiteX94" fmla="*/ 1696091 w 2422397"/>
              <a:gd name="connsiteY94" fmla="*/ 1202078 h 6858000"/>
              <a:gd name="connsiteX95" fmla="*/ 1706993 w 2422397"/>
              <a:gd name="connsiteY95" fmla="*/ 1104797 h 6858000"/>
              <a:gd name="connsiteX96" fmla="*/ 1777273 w 2422397"/>
              <a:gd name="connsiteY96" fmla="*/ 916268 h 6858000"/>
              <a:gd name="connsiteX97" fmla="*/ 1850836 w 2422397"/>
              <a:gd name="connsiteY97" fmla="*/ 825516 h 6858000"/>
              <a:gd name="connsiteX98" fmla="*/ 1911831 w 2422397"/>
              <a:gd name="connsiteY98" fmla="*/ 696577 h 6858000"/>
              <a:gd name="connsiteX99" fmla="*/ 1942209 w 2422397"/>
              <a:gd name="connsiteY99" fmla="*/ 575807 h 6858000"/>
              <a:gd name="connsiteX100" fmla="*/ 1951374 w 2422397"/>
              <a:gd name="connsiteY100" fmla="*/ 556682 h 6858000"/>
              <a:gd name="connsiteX101" fmla="*/ 1951170 w 2422397"/>
              <a:gd name="connsiteY101" fmla="*/ 526639 h 6858000"/>
              <a:gd name="connsiteX102" fmla="*/ 1949059 w 2422397"/>
              <a:gd name="connsiteY102" fmla="*/ 405872 h 6858000"/>
              <a:gd name="connsiteX103" fmla="*/ 1954018 w 2422397"/>
              <a:gd name="connsiteY103" fmla="*/ 307622 h 6858000"/>
              <a:gd name="connsiteX104" fmla="*/ 1967790 w 2422397"/>
              <a:gd name="connsiteY104" fmla="*/ 198682 h 6858000"/>
              <a:gd name="connsiteX105" fmla="*/ 1971093 w 2422397"/>
              <a:gd name="connsiteY105" fmla="*/ 127747 h 6858000"/>
              <a:gd name="connsiteX106" fmla="*/ 1951841 w 2422397"/>
              <a:gd name="connsiteY106" fmla="*/ 4678 h 6858000"/>
              <a:gd name="connsiteX107" fmla="*/ 1953649 w 2422397"/>
              <a:gd name="connsiteY107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54861 w 2422397"/>
              <a:gd name="connsiteY31" fmla="*/ 5538948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56951 w 2422397"/>
              <a:gd name="connsiteY68" fmla="*/ 3500538 h 6858000"/>
              <a:gd name="connsiteX69" fmla="*/ 1179877 w 2422397"/>
              <a:gd name="connsiteY69" fmla="*/ 3441984 h 6858000"/>
              <a:gd name="connsiteX70" fmla="*/ 1217096 w 2422397"/>
              <a:gd name="connsiteY70" fmla="*/ 3354156 h 6858000"/>
              <a:gd name="connsiteX71" fmla="*/ 1232811 w 2422397"/>
              <a:gd name="connsiteY71" fmla="*/ 3301153 h 6858000"/>
              <a:gd name="connsiteX72" fmla="*/ 1281985 w 2422397"/>
              <a:gd name="connsiteY72" fmla="*/ 3158933 h 6858000"/>
              <a:gd name="connsiteX73" fmla="*/ 1335997 w 2422397"/>
              <a:gd name="connsiteY73" fmla="*/ 3018423 h 6858000"/>
              <a:gd name="connsiteX74" fmla="*/ 1394864 w 2422397"/>
              <a:gd name="connsiteY74" fmla="*/ 2946152 h 6858000"/>
              <a:gd name="connsiteX75" fmla="*/ 1436360 w 2422397"/>
              <a:gd name="connsiteY75" fmla="*/ 2829469 h 6858000"/>
              <a:gd name="connsiteX76" fmla="*/ 1447242 w 2422397"/>
              <a:gd name="connsiteY76" fmla="*/ 2811546 h 6858000"/>
              <a:gd name="connsiteX77" fmla="*/ 1449881 w 2422397"/>
              <a:gd name="connsiteY77" fmla="*/ 2781535 h 6858000"/>
              <a:gd name="connsiteX78" fmla="*/ 1459218 w 2422397"/>
              <a:gd name="connsiteY78" fmla="*/ 2660724 h 6858000"/>
              <a:gd name="connsiteX79" fmla="*/ 1455455 w 2422397"/>
              <a:gd name="connsiteY79" fmla="*/ 2560980 h 6858000"/>
              <a:gd name="connsiteX80" fmla="*/ 1497362 w 2422397"/>
              <a:gd name="connsiteY80" fmla="*/ 2456303 h 6858000"/>
              <a:gd name="connsiteX81" fmla="*/ 1507343 w 2422397"/>
              <a:gd name="connsiteY81" fmla="*/ 2385923 h 6858000"/>
              <a:gd name="connsiteX82" fmla="*/ 1540772 w 2422397"/>
              <a:gd name="connsiteY82" fmla="*/ 2256097 h 6858000"/>
              <a:gd name="connsiteX83" fmla="*/ 1569381 w 2422397"/>
              <a:gd name="connsiteY83" fmla="*/ 2165158 h 6858000"/>
              <a:gd name="connsiteX84" fmla="*/ 1576109 w 2422397"/>
              <a:gd name="connsiteY84" fmla="*/ 2078660 h 6858000"/>
              <a:gd name="connsiteX85" fmla="*/ 1564751 w 2422397"/>
              <a:gd name="connsiteY85" fmla="*/ 2009574 h 6858000"/>
              <a:gd name="connsiteX86" fmla="*/ 1571917 w 2422397"/>
              <a:gd name="connsiteY86" fmla="*/ 1903700 h 6858000"/>
              <a:gd name="connsiteX87" fmla="*/ 1564944 w 2422397"/>
              <a:gd name="connsiteY87" fmla="*/ 1821321 h 6858000"/>
              <a:gd name="connsiteX88" fmla="*/ 1579022 w 2422397"/>
              <a:gd name="connsiteY88" fmla="*/ 1718757 h 6858000"/>
              <a:gd name="connsiteX89" fmla="*/ 1590196 w 2422397"/>
              <a:gd name="connsiteY89" fmla="*/ 1595914 h 6858000"/>
              <a:gd name="connsiteX90" fmla="*/ 1624363 w 2422397"/>
              <a:gd name="connsiteY90" fmla="*/ 1502483 h 6858000"/>
              <a:gd name="connsiteX91" fmla="*/ 1631539 w 2422397"/>
              <a:gd name="connsiteY91" fmla="*/ 1431520 h 6858000"/>
              <a:gd name="connsiteX92" fmla="*/ 1646296 w 2422397"/>
              <a:gd name="connsiteY92" fmla="*/ 1333057 h 6858000"/>
              <a:gd name="connsiteX93" fmla="*/ 1696091 w 2422397"/>
              <a:gd name="connsiteY93" fmla="*/ 1202078 h 6858000"/>
              <a:gd name="connsiteX94" fmla="*/ 1706993 w 2422397"/>
              <a:gd name="connsiteY94" fmla="*/ 1104797 h 6858000"/>
              <a:gd name="connsiteX95" fmla="*/ 1777273 w 2422397"/>
              <a:gd name="connsiteY95" fmla="*/ 916268 h 6858000"/>
              <a:gd name="connsiteX96" fmla="*/ 1850836 w 2422397"/>
              <a:gd name="connsiteY96" fmla="*/ 825516 h 6858000"/>
              <a:gd name="connsiteX97" fmla="*/ 1911831 w 2422397"/>
              <a:gd name="connsiteY97" fmla="*/ 696577 h 6858000"/>
              <a:gd name="connsiteX98" fmla="*/ 1942209 w 2422397"/>
              <a:gd name="connsiteY98" fmla="*/ 575807 h 6858000"/>
              <a:gd name="connsiteX99" fmla="*/ 1951374 w 2422397"/>
              <a:gd name="connsiteY99" fmla="*/ 556682 h 6858000"/>
              <a:gd name="connsiteX100" fmla="*/ 1951170 w 2422397"/>
              <a:gd name="connsiteY100" fmla="*/ 526639 h 6858000"/>
              <a:gd name="connsiteX101" fmla="*/ 1949059 w 2422397"/>
              <a:gd name="connsiteY101" fmla="*/ 405872 h 6858000"/>
              <a:gd name="connsiteX102" fmla="*/ 1954018 w 2422397"/>
              <a:gd name="connsiteY102" fmla="*/ 307622 h 6858000"/>
              <a:gd name="connsiteX103" fmla="*/ 1967790 w 2422397"/>
              <a:gd name="connsiteY103" fmla="*/ 198682 h 6858000"/>
              <a:gd name="connsiteX104" fmla="*/ 1971093 w 2422397"/>
              <a:gd name="connsiteY104" fmla="*/ 127747 h 6858000"/>
              <a:gd name="connsiteX105" fmla="*/ 1951841 w 2422397"/>
              <a:gd name="connsiteY105" fmla="*/ 4678 h 6858000"/>
              <a:gd name="connsiteX106" fmla="*/ 1953649 w 2422397"/>
              <a:gd name="connsiteY106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5812 w 2422397"/>
              <a:gd name="connsiteY67" fmla="*/ 3522969 h 6858000"/>
              <a:gd name="connsiteX68" fmla="*/ 1179877 w 2422397"/>
              <a:gd name="connsiteY68" fmla="*/ 3441984 h 6858000"/>
              <a:gd name="connsiteX69" fmla="*/ 1217096 w 2422397"/>
              <a:gd name="connsiteY69" fmla="*/ 3354156 h 6858000"/>
              <a:gd name="connsiteX70" fmla="*/ 1232811 w 2422397"/>
              <a:gd name="connsiteY70" fmla="*/ 3301153 h 6858000"/>
              <a:gd name="connsiteX71" fmla="*/ 1281985 w 2422397"/>
              <a:gd name="connsiteY71" fmla="*/ 3158933 h 6858000"/>
              <a:gd name="connsiteX72" fmla="*/ 1335997 w 2422397"/>
              <a:gd name="connsiteY72" fmla="*/ 3018423 h 6858000"/>
              <a:gd name="connsiteX73" fmla="*/ 1394864 w 2422397"/>
              <a:gd name="connsiteY73" fmla="*/ 2946152 h 6858000"/>
              <a:gd name="connsiteX74" fmla="*/ 1436360 w 2422397"/>
              <a:gd name="connsiteY74" fmla="*/ 2829469 h 6858000"/>
              <a:gd name="connsiteX75" fmla="*/ 1447242 w 2422397"/>
              <a:gd name="connsiteY75" fmla="*/ 2811546 h 6858000"/>
              <a:gd name="connsiteX76" fmla="*/ 1449881 w 2422397"/>
              <a:gd name="connsiteY76" fmla="*/ 2781535 h 6858000"/>
              <a:gd name="connsiteX77" fmla="*/ 1459218 w 2422397"/>
              <a:gd name="connsiteY77" fmla="*/ 2660724 h 6858000"/>
              <a:gd name="connsiteX78" fmla="*/ 1455455 w 2422397"/>
              <a:gd name="connsiteY78" fmla="*/ 2560980 h 6858000"/>
              <a:gd name="connsiteX79" fmla="*/ 1497362 w 2422397"/>
              <a:gd name="connsiteY79" fmla="*/ 2456303 h 6858000"/>
              <a:gd name="connsiteX80" fmla="*/ 1507343 w 2422397"/>
              <a:gd name="connsiteY80" fmla="*/ 2385923 h 6858000"/>
              <a:gd name="connsiteX81" fmla="*/ 1540772 w 2422397"/>
              <a:gd name="connsiteY81" fmla="*/ 2256097 h 6858000"/>
              <a:gd name="connsiteX82" fmla="*/ 1569381 w 2422397"/>
              <a:gd name="connsiteY82" fmla="*/ 2165158 h 6858000"/>
              <a:gd name="connsiteX83" fmla="*/ 1576109 w 2422397"/>
              <a:gd name="connsiteY83" fmla="*/ 2078660 h 6858000"/>
              <a:gd name="connsiteX84" fmla="*/ 1564751 w 2422397"/>
              <a:gd name="connsiteY84" fmla="*/ 2009574 h 6858000"/>
              <a:gd name="connsiteX85" fmla="*/ 1571917 w 2422397"/>
              <a:gd name="connsiteY85" fmla="*/ 1903700 h 6858000"/>
              <a:gd name="connsiteX86" fmla="*/ 1564944 w 2422397"/>
              <a:gd name="connsiteY86" fmla="*/ 1821321 h 6858000"/>
              <a:gd name="connsiteX87" fmla="*/ 1579022 w 2422397"/>
              <a:gd name="connsiteY87" fmla="*/ 1718757 h 6858000"/>
              <a:gd name="connsiteX88" fmla="*/ 1590196 w 2422397"/>
              <a:gd name="connsiteY88" fmla="*/ 1595914 h 6858000"/>
              <a:gd name="connsiteX89" fmla="*/ 1624363 w 2422397"/>
              <a:gd name="connsiteY89" fmla="*/ 1502483 h 6858000"/>
              <a:gd name="connsiteX90" fmla="*/ 1631539 w 2422397"/>
              <a:gd name="connsiteY90" fmla="*/ 1431520 h 6858000"/>
              <a:gd name="connsiteX91" fmla="*/ 1646296 w 2422397"/>
              <a:gd name="connsiteY91" fmla="*/ 1333057 h 6858000"/>
              <a:gd name="connsiteX92" fmla="*/ 1696091 w 2422397"/>
              <a:gd name="connsiteY92" fmla="*/ 1202078 h 6858000"/>
              <a:gd name="connsiteX93" fmla="*/ 1706993 w 2422397"/>
              <a:gd name="connsiteY93" fmla="*/ 1104797 h 6858000"/>
              <a:gd name="connsiteX94" fmla="*/ 1777273 w 2422397"/>
              <a:gd name="connsiteY94" fmla="*/ 916268 h 6858000"/>
              <a:gd name="connsiteX95" fmla="*/ 1850836 w 2422397"/>
              <a:gd name="connsiteY95" fmla="*/ 825516 h 6858000"/>
              <a:gd name="connsiteX96" fmla="*/ 1911831 w 2422397"/>
              <a:gd name="connsiteY96" fmla="*/ 696577 h 6858000"/>
              <a:gd name="connsiteX97" fmla="*/ 1942209 w 2422397"/>
              <a:gd name="connsiteY97" fmla="*/ 575807 h 6858000"/>
              <a:gd name="connsiteX98" fmla="*/ 1951374 w 2422397"/>
              <a:gd name="connsiteY98" fmla="*/ 556682 h 6858000"/>
              <a:gd name="connsiteX99" fmla="*/ 1951170 w 2422397"/>
              <a:gd name="connsiteY99" fmla="*/ 526639 h 6858000"/>
              <a:gd name="connsiteX100" fmla="*/ 1949059 w 2422397"/>
              <a:gd name="connsiteY100" fmla="*/ 405872 h 6858000"/>
              <a:gd name="connsiteX101" fmla="*/ 1954018 w 2422397"/>
              <a:gd name="connsiteY101" fmla="*/ 307622 h 6858000"/>
              <a:gd name="connsiteX102" fmla="*/ 1967790 w 2422397"/>
              <a:gd name="connsiteY102" fmla="*/ 198682 h 6858000"/>
              <a:gd name="connsiteX103" fmla="*/ 1971093 w 2422397"/>
              <a:gd name="connsiteY103" fmla="*/ 127747 h 6858000"/>
              <a:gd name="connsiteX104" fmla="*/ 1951841 w 2422397"/>
              <a:gd name="connsiteY104" fmla="*/ 4678 h 6858000"/>
              <a:gd name="connsiteX105" fmla="*/ 1953649 w 2422397"/>
              <a:gd name="connsiteY105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61137 w 2422397"/>
              <a:gd name="connsiteY66" fmla="*/ 3580464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49917 w 2422397"/>
              <a:gd name="connsiteY66" fmla="*/ 3558025 h 6858000"/>
              <a:gd name="connsiteX67" fmla="*/ 1179877 w 2422397"/>
              <a:gd name="connsiteY67" fmla="*/ 3441984 h 6858000"/>
              <a:gd name="connsiteX68" fmla="*/ 1217096 w 2422397"/>
              <a:gd name="connsiteY68" fmla="*/ 3354156 h 6858000"/>
              <a:gd name="connsiteX69" fmla="*/ 1232811 w 2422397"/>
              <a:gd name="connsiteY69" fmla="*/ 3301153 h 6858000"/>
              <a:gd name="connsiteX70" fmla="*/ 1281985 w 2422397"/>
              <a:gd name="connsiteY70" fmla="*/ 3158933 h 6858000"/>
              <a:gd name="connsiteX71" fmla="*/ 1335997 w 2422397"/>
              <a:gd name="connsiteY71" fmla="*/ 3018423 h 6858000"/>
              <a:gd name="connsiteX72" fmla="*/ 1394864 w 2422397"/>
              <a:gd name="connsiteY72" fmla="*/ 2946152 h 6858000"/>
              <a:gd name="connsiteX73" fmla="*/ 1436360 w 2422397"/>
              <a:gd name="connsiteY73" fmla="*/ 2829469 h 6858000"/>
              <a:gd name="connsiteX74" fmla="*/ 1447242 w 2422397"/>
              <a:gd name="connsiteY74" fmla="*/ 2811546 h 6858000"/>
              <a:gd name="connsiteX75" fmla="*/ 1449881 w 2422397"/>
              <a:gd name="connsiteY75" fmla="*/ 2781535 h 6858000"/>
              <a:gd name="connsiteX76" fmla="*/ 1459218 w 2422397"/>
              <a:gd name="connsiteY76" fmla="*/ 2660724 h 6858000"/>
              <a:gd name="connsiteX77" fmla="*/ 1455455 w 2422397"/>
              <a:gd name="connsiteY77" fmla="*/ 2560980 h 6858000"/>
              <a:gd name="connsiteX78" fmla="*/ 1497362 w 2422397"/>
              <a:gd name="connsiteY78" fmla="*/ 2456303 h 6858000"/>
              <a:gd name="connsiteX79" fmla="*/ 1507343 w 2422397"/>
              <a:gd name="connsiteY79" fmla="*/ 2385923 h 6858000"/>
              <a:gd name="connsiteX80" fmla="*/ 1540772 w 2422397"/>
              <a:gd name="connsiteY80" fmla="*/ 2256097 h 6858000"/>
              <a:gd name="connsiteX81" fmla="*/ 1569381 w 2422397"/>
              <a:gd name="connsiteY81" fmla="*/ 2165158 h 6858000"/>
              <a:gd name="connsiteX82" fmla="*/ 1576109 w 2422397"/>
              <a:gd name="connsiteY82" fmla="*/ 2078660 h 6858000"/>
              <a:gd name="connsiteX83" fmla="*/ 1564751 w 2422397"/>
              <a:gd name="connsiteY83" fmla="*/ 2009574 h 6858000"/>
              <a:gd name="connsiteX84" fmla="*/ 1571917 w 2422397"/>
              <a:gd name="connsiteY84" fmla="*/ 1903700 h 6858000"/>
              <a:gd name="connsiteX85" fmla="*/ 1564944 w 2422397"/>
              <a:gd name="connsiteY85" fmla="*/ 1821321 h 6858000"/>
              <a:gd name="connsiteX86" fmla="*/ 1579022 w 2422397"/>
              <a:gd name="connsiteY86" fmla="*/ 1718757 h 6858000"/>
              <a:gd name="connsiteX87" fmla="*/ 1590196 w 2422397"/>
              <a:gd name="connsiteY87" fmla="*/ 1595914 h 6858000"/>
              <a:gd name="connsiteX88" fmla="*/ 1624363 w 2422397"/>
              <a:gd name="connsiteY88" fmla="*/ 1502483 h 6858000"/>
              <a:gd name="connsiteX89" fmla="*/ 1631539 w 2422397"/>
              <a:gd name="connsiteY89" fmla="*/ 1431520 h 6858000"/>
              <a:gd name="connsiteX90" fmla="*/ 1646296 w 2422397"/>
              <a:gd name="connsiteY90" fmla="*/ 1333057 h 6858000"/>
              <a:gd name="connsiteX91" fmla="*/ 1696091 w 2422397"/>
              <a:gd name="connsiteY91" fmla="*/ 1202078 h 6858000"/>
              <a:gd name="connsiteX92" fmla="*/ 1706993 w 2422397"/>
              <a:gd name="connsiteY92" fmla="*/ 1104797 h 6858000"/>
              <a:gd name="connsiteX93" fmla="*/ 1777273 w 2422397"/>
              <a:gd name="connsiteY93" fmla="*/ 916268 h 6858000"/>
              <a:gd name="connsiteX94" fmla="*/ 1850836 w 2422397"/>
              <a:gd name="connsiteY94" fmla="*/ 825516 h 6858000"/>
              <a:gd name="connsiteX95" fmla="*/ 1911831 w 2422397"/>
              <a:gd name="connsiteY95" fmla="*/ 696577 h 6858000"/>
              <a:gd name="connsiteX96" fmla="*/ 1942209 w 2422397"/>
              <a:gd name="connsiteY96" fmla="*/ 575807 h 6858000"/>
              <a:gd name="connsiteX97" fmla="*/ 1951374 w 2422397"/>
              <a:gd name="connsiteY97" fmla="*/ 556682 h 6858000"/>
              <a:gd name="connsiteX98" fmla="*/ 1951170 w 2422397"/>
              <a:gd name="connsiteY98" fmla="*/ 526639 h 6858000"/>
              <a:gd name="connsiteX99" fmla="*/ 1949059 w 2422397"/>
              <a:gd name="connsiteY99" fmla="*/ 405872 h 6858000"/>
              <a:gd name="connsiteX100" fmla="*/ 1954018 w 2422397"/>
              <a:gd name="connsiteY100" fmla="*/ 307622 h 6858000"/>
              <a:gd name="connsiteX101" fmla="*/ 1967790 w 2422397"/>
              <a:gd name="connsiteY101" fmla="*/ 198682 h 6858000"/>
              <a:gd name="connsiteX102" fmla="*/ 1971093 w 2422397"/>
              <a:gd name="connsiteY102" fmla="*/ 127747 h 6858000"/>
              <a:gd name="connsiteX103" fmla="*/ 1951841 w 2422397"/>
              <a:gd name="connsiteY103" fmla="*/ 4678 h 6858000"/>
              <a:gd name="connsiteX104" fmla="*/ 1953649 w 2422397"/>
              <a:gd name="connsiteY104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24701 w 2422397"/>
              <a:gd name="connsiteY65" fmla="*/ 3622348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55455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85923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497362 w 2422397"/>
              <a:gd name="connsiteY77" fmla="*/ 245630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777273 w 2422397"/>
              <a:gd name="connsiteY92" fmla="*/ 916268 h 6858000"/>
              <a:gd name="connsiteX93" fmla="*/ 1850836 w 2422397"/>
              <a:gd name="connsiteY93" fmla="*/ 825516 h 6858000"/>
              <a:gd name="connsiteX94" fmla="*/ 1911831 w 2422397"/>
              <a:gd name="connsiteY94" fmla="*/ 696577 h 6858000"/>
              <a:gd name="connsiteX95" fmla="*/ 1942209 w 2422397"/>
              <a:gd name="connsiteY95" fmla="*/ 575807 h 6858000"/>
              <a:gd name="connsiteX96" fmla="*/ 1951374 w 2422397"/>
              <a:gd name="connsiteY96" fmla="*/ 556682 h 6858000"/>
              <a:gd name="connsiteX97" fmla="*/ 1951170 w 2422397"/>
              <a:gd name="connsiteY97" fmla="*/ 526639 h 6858000"/>
              <a:gd name="connsiteX98" fmla="*/ 1949059 w 2422397"/>
              <a:gd name="connsiteY98" fmla="*/ 405872 h 6858000"/>
              <a:gd name="connsiteX99" fmla="*/ 1954018 w 2422397"/>
              <a:gd name="connsiteY99" fmla="*/ 307622 h 6858000"/>
              <a:gd name="connsiteX100" fmla="*/ 1967790 w 2422397"/>
              <a:gd name="connsiteY100" fmla="*/ 198682 h 6858000"/>
              <a:gd name="connsiteX101" fmla="*/ 1971093 w 2422397"/>
              <a:gd name="connsiteY101" fmla="*/ 127747 h 6858000"/>
              <a:gd name="connsiteX102" fmla="*/ 1951841 w 2422397"/>
              <a:gd name="connsiteY102" fmla="*/ 4678 h 6858000"/>
              <a:gd name="connsiteX103" fmla="*/ 1953649 w 2422397"/>
              <a:gd name="connsiteY103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06993 w 2422397"/>
              <a:gd name="connsiteY91" fmla="*/ 1104797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50836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49059 w 2422397"/>
              <a:gd name="connsiteY97" fmla="*/ 405872 h 6858000"/>
              <a:gd name="connsiteX98" fmla="*/ 1954018 w 2422397"/>
              <a:gd name="connsiteY98" fmla="*/ 307622 h 6858000"/>
              <a:gd name="connsiteX99" fmla="*/ 1967790 w 2422397"/>
              <a:gd name="connsiteY99" fmla="*/ 198682 h 6858000"/>
              <a:gd name="connsiteX100" fmla="*/ 1971093 w 2422397"/>
              <a:gd name="connsiteY100" fmla="*/ 127747 h 6858000"/>
              <a:gd name="connsiteX101" fmla="*/ 1951841 w 2422397"/>
              <a:gd name="connsiteY101" fmla="*/ 4678 h 6858000"/>
              <a:gd name="connsiteX102" fmla="*/ 1953649 w 2422397"/>
              <a:gd name="connsiteY102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54018 w 2422397"/>
              <a:gd name="connsiteY97" fmla="*/ 307622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  <a:gd name="connsiteX0" fmla="*/ 1953649 w 2422397"/>
              <a:gd name="connsiteY0" fmla="*/ 0 h 6858000"/>
              <a:gd name="connsiteX1" fmla="*/ 2422397 w 2422397"/>
              <a:gd name="connsiteY1" fmla="*/ 0 h 6858000"/>
              <a:gd name="connsiteX2" fmla="*/ 2422397 w 2422397"/>
              <a:gd name="connsiteY2" fmla="*/ 6858000 h 6858000"/>
              <a:gd name="connsiteX3" fmla="*/ 0 w 2422397"/>
              <a:gd name="connsiteY3" fmla="*/ 6858000 h 6858000"/>
              <a:gd name="connsiteX4" fmla="*/ 19858 w 2422397"/>
              <a:gd name="connsiteY4" fmla="*/ 6793329 h 6858000"/>
              <a:gd name="connsiteX5" fmla="*/ 63278 w 2422397"/>
              <a:gd name="connsiteY5" fmla="*/ 6702245 h 6858000"/>
              <a:gd name="connsiteX6" fmla="*/ 83839 w 2422397"/>
              <a:gd name="connsiteY6" fmla="*/ 6677678 h 6858000"/>
              <a:gd name="connsiteX7" fmla="*/ 117966 w 2422397"/>
              <a:gd name="connsiteY7" fmla="*/ 6636037 h 6858000"/>
              <a:gd name="connsiteX8" fmla="*/ 168724 w 2422397"/>
              <a:gd name="connsiteY8" fmla="*/ 6547069 h 6858000"/>
              <a:gd name="connsiteX9" fmla="*/ 199197 w 2422397"/>
              <a:gd name="connsiteY9" fmla="*/ 6509743 h 6858000"/>
              <a:gd name="connsiteX10" fmla="*/ 247224 w 2422397"/>
              <a:gd name="connsiteY10" fmla="*/ 6455839 h 6858000"/>
              <a:gd name="connsiteX11" fmla="*/ 270687 w 2422397"/>
              <a:gd name="connsiteY11" fmla="*/ 6418363 h 6858000"/>
              <a:gd name="connsiteX12" fmla="*/ 339376 w 2422397"/>
              <a:gd name="connsiteY12" fmla="*/ 6322934 h 6858000"/>
              <a:gd name="connsiteX13" fmla="*/ 443949 w 2422397"/>
              <a:gd name="connsiteY13" fmla="*/ 6218313 h 6858000"/>
              <a:gd name="connsiteX14" fmla="*/ 478259 w 2422397"/>
              <a:gd name="connsiteY14" fmla="*/ 6183918 h 6858000"/>
              <a:gd name="connsiteX15" fmla="*/ 482177 w 2422397"/>
              <a:gd name="connsiteY15" fmla="*/ 6173358 h 6858000"/>
              <a:gd name="connsiteX16" fmla="*/ 482556 w 2422397"/>
              <a:gd name="connsiteY16" fmla="*/ 6173443 h 6858000"/>
              <a:gd name="connsiteX17" fmla="*/ 485673 w 2422397"/>
              <a:gd name="connsiteY17" fmla="*/ 6162875 h 6858000"/>
              <a:gd name="connsiteX18" fmla="*/ 524588 w 2422397"/>
              <a:gd name="connsiteY18" fmla="*/ 6111327 h 6858000"/>
              <a:gd name="connsiteX19" fmla="*/ 547843 w 2422397"/>
              <a:gd name="connsiteY19" fmla="*/ 6075666 h 6858000"/>
              <a:gd name="connsiteX20" fmla="*/ 562259 w 2422397"/>
              <a:gd name="connsiteY20" fmla="*/ 6054865 h 6858000"/>
              <a:gd name="connsiteX21" fmla="*/ 571463 w 2422397"/>
              <a:gd name="connsiteY21" fmla="*/ 6045606 h 6858000"/>
              <a:gd name="connsiteX22" fmla="*/ 584071 w 2422397"/>
              <a:gd name="connsiteY22" fmla="*/ 5992286 h 6858000"/>
              <a:gd name="connsiteX23" fmla="*/ 587812 w 2422397"/>
              <a:gd name="connsiteY23" fmla="*/ 5987907 h 6858000"/>
              <a:gd name="connsiteX24" fmla="*/ 592115 w 2422397"/>
              <a:gd name="connsiteY24" fmla="*/ 5949187 h 6858000"/>
              <a:gd name="connsiteX25" fmla="*/ 595889 w 2422397"/>
              <a:gd name="connsiteY25" fmla="*/ 5931081 h 6858000"/>
              <a:gd name="connsiteX26" fmla="*/ 593758 w 2422397"/>
              <a:gd name="connsiteY26" fmla="*/ 5922047 h 6858000"/>
              <a:gd name="connsiteX27" fmla="*/ 600949 w 2422397"/>
              <a:gd name="connsiteY27" fmla="*/ 5897316 h 6858000"/>
              <a:gd name="connsiteX28" fmla="*/ 602981 w 2422397"/>
              <a:gd name="connsiteY28" fmla="*/ 5895955 h 6858000"/>
              <a:gd name="connsiteX29" fmla="*/ 604430 w 2422397"/>
              <a:gd name="connsiteY29" fmla="*/ 5870052 h 6858000"/>
              <a:gd name="connsiteX30" fmla="*/ 631983 w 2422397"/>
              <a:gd name="connsiteY30" fmla="*/ 5814475 h 6858000"/>
              <a:gd name="connsiteX31" fmla="*/ 699739 w 2422397"/>
              <a:gd name="connsiteY31" fmla="*/ 5516509 h 6858000"/>
              <a:gd name="connsiteX32" fmla="*/ 723657 w 2422397"/>
              <a:gd name="connsiteY32" fmla="*/ 5356170 h 6858000"/>
              <a:gd name="connsiteX33" fmla="*/ 723661 w 2422397"/>
              <a:gd name="connsiteY33" fmla="*/ 5356076 h 6858000"/>
              <a:gd name="connsiteX34" fmla="*/ 725358 w 2422397"/>
              <a:gd name="connsiteY34" fmla="*/ 5309193 h 6858000"/>
              <a:gd name="connsiteX35" fmla="*/ 726926 w 2422397"/>
              <a:gd name="connsiteY35" fmla="*/ 5311182 h 6858000"/>
              <a:gd name="connsiteX36" fmla="*/ 727761 w 2422397"/>
              <a:gd name="connsiteY36" fmla="*/ 5304702 h 6858000"/>
              <a:gd name="connsiteX37" fmla="*/ 732974 w 2422397"/>
              <a:gd name="connsiteY37" fmla="*/ 5303522 h 6858000"/>
              <a:gd name="connsiteX38" fmla="*/ 762873 w 2422397"/>
              <a:gd name="connsiteY38" fmla="*/ 5269094 h 6858000"/>
              <a:gd name="connsiteX39" fmla="*/ 784867 w 2422397"/>
              <a:gd name="connsiteY39" fmla="*/ 5235785 h 6858000"/>
              <a:gd name="connsiteX40" fmla="*/ 796271 w 2422397"/>
              <a:gd name="connsiteY40" fmla="*/ 5175473 h 6858000"/>
              <a:gd name="connsiteX41" fmla="*/ 821529 w 2422397"/>
              <a:gd name="connsiteY41" fmla="*/ 5012929 h 6858000"/>
              <a:gd name="connsiteX42" fmla="*/ 846340 w 2422397"/>
              <a:gd name="connsiteY42" fmla="*/ 4944976 h 6858000"/>
              <a:gd name="connsiteX43" fmla="*/ 840157 w 2422397"/>
              <a:gd name="connsiteY43" fmla="*/ 4872869 h 6858000"/>
              <a:gd name="connsiteX44" fmla="*/ 855718 w 2422397"/>
              <a:gd name="connsiteY44" fmla="*/ 4850916 h 6858000"/>
              <a:gd name="connsiteX45" fmla="*/ 858709 w 2422397"/>
              <a:gd name="connsiteY45" fmla="*/ 4847264 h 6858000"/>
              <a:gd name="connsiteX46" fmla="*/ 863990 w 2422397"/>
              <a:gd name="connsiteY46" fmla="*/ 4829718 h 6858000"/>
              <a:gd name="connsiteX47" fmla="*/ 873842 w 2422397"/>
              <a:gd name="connsiteY47" fmla="*/ 4828439 h 6858000"/>
              <a:gd name="connsiteX48" fmla="*/ 887779 w 2422397"/>
              <a:gd name="connsiteY48" fmla="*/ 4804655 h 6858000"/>
              <a:gd name="connsiteX49" fmla="*/ 893894 w 2422397"/>
              <a:gd name="connsiteY49" fmla="*/ 4777060 h 6858000"/>
              <a:gd name="connsiteX50" fmla="*/ 883546 w 2422397"/>
              <a:gd name="connsiteY50" fmla="*/ 4777089 h 6858000"/>
              <a:gd name="connsiteX51" fmla="*/ 883812 w 2422397"/>
              <a:gd name="connsiteY51" fmla="*/ 4774559 h 6858000"/>
              <a:gd name="connsiteX52" fmla="*/ 903401 w 2422397"/>
              <a:gd name="connsiteY52" fmla="*/ 4679442 h 6858000"/>
              <a:gd name="connsiteX53" fmla="*/ 916253 w 2422397"/>
              <a:gd name="connsiteY53" fmla="*/ 4651970 h 6858000"/>
              <a:gd name="connsiteX54" fmla="*/ 922608 w 2422397"/>
              <a:gd name="connsiteY54" fmla="*/ 4649785 h 6858000"/>
              <a:gd name="connsiteX55" fmla="*/ 924139 w 2422397"/>
              <a:gd name="connsiteY55" fmla="*/ 4631605 h 6858000"/>
              <a:gd name="connsiteX56" fmla="*/ 985938 w 2422397"/>
              <a:gd name="connsiteY56" fmla="*/ 4515358 h 6858000"/>
              <a:gd name="connsiteX57" fmla="*/ 1011638 w 2422397"/>
              <a:gd name="connsiteY57" fmla="*/ 4352312 h 6858000"/>
              <a:gd name="connsiteX58" fmla="*/ 1049579 w 2422397"/>
              <a:gd name="connsiteY58" fmla="*/ 4237953 h 6858000"/>
              <a:gd name="connsiteX59" fmla="*/ 1041314 w 2422397"/>
              <a:gd name="connsiteY59" fmla="*/ 4139706 h 6858000"/>
              <a:gd name="connsiteX60" fmla="*/ 1049328 w 2422397"/>
              <a:gd name="connsiteY60" fmla="*/ 4134671 h 6858000"/>
              <a:gd name="connsiteX61" fmla="*/ 1061133 w 2422397"/>
              <a:gd name="connsiteY61" fmla="*/ 4074160 h 6858000"/>
              <a:gd name="connsiteX62" fmla="*/ 1059121 w 2422397"/>
              <a:gd name="connsiteY62" fmla="*/ 3844497 h 6858000"/>
              <a:gd name="connsiteX63" fmla="*/ 1083386 w 2422397"/>
              <a:gd name="connsiteY63" fmla="*/ 3726730 h 6858000"/>
              <a:gd name="connsiteX64" fmla="*/ 1098990 w 2422397"/>
              <a:gd name="connsiteY64" fmla="*/ 3687782 h 6858000"/>
              <a:gd name="connsiteX65" fmla="*/ 1147140 w 2422397"/>
              <a:gd name="connsiteY65" fmla="*/ 3543810 h 6858000"/>
              <a:gd name="connsiteX66" fmla="*/ 1179877 w 2422397"/>
              <a:gd name="connsiteY66" fmla="*/ 3441984 h 6858000"/>
              <a:gd name="connsiteX67" fmla="*/ 1217096 w 2422397"/>
              <a:gd name="connsiteY67" fmla="*/ 3354156 h 6858000"/>
              <a:gd name="connsiteX68" fmla="*/ 1232811 w 2422397"/>
              <a:gd name="connsiteY68" fmla="*/ 3301153 h 6858000"/>
              <a:gd name="connsiteX69" fmla="*/ 1281985 w 2422397"/>
              <a:gd name="connsiteY69" fmla="*/ 3158933 h 6858000"/>
              <a:gd name="connsiteX70" fmla="*/ 1335997 w 2422397"/>
              <a:gd name="connsiteY70" fmla="*/ 3018423 h 6858000"/>
              <a:gd name="connsiteX71" fmla="*/ 1394864 w 2422397"/>
              <a:gd name="connsiteY71" fmla="*/ 2946152 h 6858000"/>
              <a:gd name="connsiteX72" fmla="*/ 1436360 w 2422397"/>
              <a:gd name="connsiteY72" fmla="*/ 2829469 h 6858000"/>
              <a:gd name="connsiteX73" fmla="*/ 1447242 w 2422397"/>
              <a:gd name="connsiteY73" fmla="*/ 2811546 h 6858000"/>
              <a:gd name="connsiteX74" fmla="*/ 1449881 w 2422397"/>
              <a:gd name="connsiteY74" fmla="*/ 2781535 h 6858000"/>
              <a:gd name="connsiteX75" fmla="*/ 1459218 w 2422397"/>
              <a:gd name="connsiteY75" fmla="*/ 2660724 h 6858000"/>
              <a:gd name="connsiteX76" fmla="*/ 1483504 w 2422397"/>
              <a:gd name="connsiteY76" fmla="*/ 2560980 h 6858000"/>
              <a:gd name="connsiteX77" fmla="*/ 1519801 w 2422397"/>
              <a:gd name="connsiteY77" fmla="*/ 2467523 h 6858000"/>
              <a:gd name="connsiteX78" fmla="*/ 1507343 w 2422397"/>
              <a:gd name="connsiteY78" fmla="*/ 2357874 h 6858000"/>
              <a:gd name="connsiteX79" fmla="*/ 1540772 w 2422397"/>
              <a:gd name="connsiteY79" fmla="*/ 2256097 h 6858000"/>
              <a:gd name="connsiteX80" fmla="*/ 1569381 w 2422397"/>
              <a:gd name="connsiteY80" fmla="*/ 2165158 h 6858000"/>
              <a:gd name="connsiteX81" fmla="*/ 1576109 w 2422397"/>
              <a:gd name="connsiteY81" fmla="*/ 2078660 h 6858000"/>
              <a:gd name="connsiteX82" fmla="*/ 1564751 w 2422397"/>
              <a:gd name="connsiteY82" fmla="*/ 2009574 h 6858000"/>
              <a:gd name="connsiteX83" fmla="*/ 1571917 w 2422397"/>
              <a:gd name="connsiteY83" fmla="*/ 1903700 h 6858000"/>
              <a:gd name="connsiteX84" fmla="*/ 1564944 w 2422397"/>
              <a:gd name="connsiteY84" fmla="*/ 1821321 h 6858000"/>
              <a:gd name="connsiteX85" fmla="*/ 1579022 w 2422397"/>
              <a:gd name="connsiteY85" fmla="*/ 1718757 h 6858000"/>
              <a:gd name="connsiteX86" fmla="*/ 1590196 w 2422397"/>
              <a:gd name="connsiteY86" fmla="*/ 1595914 h 6858000"/>
              <a:gd name="connsiteX87" fmla="*/ 1624363 w 2422397"/>
              <a:gd name="connsiteY87" fmla="*/ 1502483 h 6858000"/>
              <a:gd name="connsiteX88" fmla="*/ 1631539 w 2422397"/>
              <a:gd name="connsiteY88" fmla="*/ 1431520 h 6858000"/>
              <a:gd name="connsiteX89" fmla="*/ 1646296 w 2422397"/>
              <a:gd name="connsiteY89" fmla="*/ 1333057 h 6858000"/>
              <a:gd name="connsiteX90" fmla="*/ 1696091 w 2422397"/>
              <a:gd name="connsiteY90" fmla="*/ 1202078 h 6858000"/>
              <a:gd name="connsiteX91" fmla="*/ 1735042 w 2422397"/>
              <a:gd name="connsiteY91" fmla="*/ 1076748 h 6858000"/>
              <a:gd name="connsiteX92" fmla="*/ 1890105 w 2422397"/>
              <a:gd name="connsiteY92" fmla="*/ 825516 h 6858000"/>
              <a:gd name="connsiteX93" fmla="*/ 1911831 w 2422397"/>
              <a:gd name="connsiteY93" fmla="*/ 696577 h 6858000"/>
              <a:gd name="connsiteX94" fmla="*/ 1942209 w 2422397"/>
              <a:gd name="connsiteY94" fmla="*/ 575807 h 6858000"/>
              <a:gd name="connsiteX95" fmla="*/ 1951374 w 2422397"/>
              <a:gd name="connsiteY95" fmla="*/ 556682 h 6858000"/>
              <a:gd name="connsiteX96" fmla="*/ 1951170 w 2422397"/>
              <a:gd name="connsiteY96" fmla="*/ 526639 h 6858000"/>
              <a:gd name="connsiteX97" fmla="*/ 1987677 w 2422397"/>
              <a:gd name="connsiteY97" fmla="*/ 330061 h 6858000"/>
              <a:gd name="connsiteX98" fmla="*/ 1967790 w 2422397"/>
              <a:gd name="connsiteY98" fmla="*/ 198682 h 6858000"/>
              <a:gd name="connsiteX99" fmla="*/ 1971093 w 2422397"/>
              <a:gd name="connsiteY99" fmla="*/ 127747 h 6858000"/>
              <a:gd name="connsiteX100" fmla="*/ 1951841 w 2422397"/>
              <a:gd name="connsiteY100" fmla="*/ 4678 h 6858000"/>
              <a:gd name="connsiteX101" fmla="*/ 1953649 w 2422397"/>
              <a:gd name="connsiteY10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422397" h="6858000">
                <a:moveTo>
                  <a:pt x="1953649" y="0"/>
                </a:moveTo>
                <a:lnTo>
                  <a:pt x="2422397" y="0"/>
                </a:lnTo>
                <a:lnTo>
                  <a:pt x="2422397" y="6858000"/>
                </a:lnTo>
                <a:lnTo>
                  <a:pt x="0" y="6858000"/>
                </a:lnTo>
                <a:lnTo>
                  <a:pt x="19858" y="6793329"/>
                </a:lnTo>
                <a:cubicBezTo>
                  <a:pt x="42769" y="6729276"/>
                  <a:pt x="55252" y="6812236"/>
                  <a:pt x="63278" y="6702245"/>
                </a:cubicBezTo>
                <a:cubicBezTo>
                  <a:pt x="77123" y="6709403"/>
                  <a:pt x="81770" y="6700737"/>
                  <a:pt x="83839" y="6677678"/>
                </a:cubicBezTo>
                <a:cubicBezTo>
                  <a:pt x="95740" y="6647685"/>
                  <a:pt x="120684" y="6687998"/>
                  <a:pt x="117966" y="6636037"/>
                </a:cubicBezTo>
                <a:cubicBezTo>
                  <a:pt x="132113" y="6614269"/>
                  <a:pt x="155186" y="6568118"/>
                  <a:pt x="168724" y="6547069"/>
                </a:cubicBezTo>
                <a:cubicBezTo>
                  <a:pt x="182500" y="6520811"/>
                  <a:pt x="156942" y="6483313"/>
                  <a:pt x="199197" y="6509743"/>
                </a:cubicBezTo>
                <a:cubicBezTo>
                  <a:pt x="204521" y="6468877"/>
                  <a:pt x="221716" y="6484779"/>
                  <a:pt x="247224" y="6455839"/>
                </a:cubicBezTo>
                <a:cubicBezTo>
                  <a:pt x="246715" y="6427188"/>
                  <a:pt x="256832" y="6419751"/>
                  <a:pt x="270687" y="6418363"/>
                </a:cubicBezTo>
                <a:cubicBezTo>
                  <a:pt x="286394" y="6376676"/>
                  <a:pt x="314554" y="6359162"/>
                  <a:pt x="339376" y="6322934"/>
                </a:cubicBezTo>
                <a:cubicBezTo>
                  <a:pt x="368253" y="6289592"/>
                  <a:pt x="420802" y="6241482"/>
                  <a:pt x="443949" y="6218313"/>
                </a:cubicBezTo>
                <a:lnTo>
                  <a:pt x="478259" y="6183918"/>
                </a:lnTo>
                <a:cubicBezTo>
                  <a:pt x="479546" y="6178262"/>
                  <a:pt x="480824" y="6175024"/>
                  <a:pt x="482177" y="6173358"/>
                </a:cubicBezTo>
                <a:lnTo>
                  <a:pt x="482556" y="6173443"/>
                </a:lnTo>
                <a:lnTo>
                  <a:pt x="485673" y="6162875"/>
                </a:lnTo>
                <a:cubicBezTo>
                  <a:pt x="490289" y="6144248"/>
                  <a:pt x="521395" y="6129912"/>
                  <a:pt x="524588" y="6111327"/>
                </a:cubicBezTo>
                <a:cubicBezTo>
                  <a:pt x="545199" y="6117591"/>
                  <a:pt x="520376" y="6032883"/>
                  <a:pt x="547843" y="6075666"/>
                </a:cubicBezTo>
                <a:cubicBezTo>
                  <a:pt x="553033" y="6051683"/>
                  <a:pt x="545320" y="6023873"/>
                  <a:pt x="562259" y="6054865"/>
                </a:cubicBezTo>
                <a:cubicBezTo>
                  <a:pt x="564526" y="6047659"/>
                  <a:pt x="567747" y="6045453"/>
                  <a:pt x="571463" y="6045606"/>
                </a:cubicBezTo>
                <a:lnTo>
                  <a:pt x="584071" y="5992286"/>
                </a:lnTo>
                <a:lnTo>
                  <a:pt x="587812" y="5987907"/>
                </a:lnTo>
                <a:lnTo>
                  <a:pt x="592115" y="5949187"/>
                </a:lnTo>
                <a:lnTo>
                  <a:pt x="595889" y="5931081"/>
                </a:lnTo>
                <a:lnTo>
                  <a:pt x="593758" y="5922047"/>
                </a:lnTo>
                <a:cubicBezTo>
                  <a:pt x="593232" y="5914467"/>
                  <a:pt x="594765" y="5906406"/>
                  <a:pt x="600949" y="5897316"/>
                </a:cubicBezTo>
                <a:lnTo>
                  <a:pt x="602981" y="5895955"/>
                </a:lnTo>
                <a:lnTo>
                  <a:pt x="604430" y="5870052"/>
                </a:lnTo>
                <a:cubicBezTo>
                  <a:pt x="604113" y="5860761"/>
                  <a:pt x="634607" y="5824080"/>
                  <a:pt x="631983" y="5814475"/>
                </a:cubicBezTo>
                <a:cubicBezTo>
                  <a:pt x="646933" y="5748071"/>
                  <a:pt x="684460" y="5592893"/>
                  <a:pt x="699739" y="5516509"/>
                </a:cubicBezTo>
                <a:cubicBezTo>
                  <a:pt x="710735" y="5477214"/>
                  <a:pt x="721727" y="5401610"/>
                  <a:pt x="723657" y="5356170"/>
                </a:cubicBezTo>
                <a:cubicBezTo>
                  <a:pt x="723658" y="5356139"/>
                  <a:pt x="723659" y="5356108"/>
                  <a:pt x="723661" y="5356076"/>
                </a:cubicBezTo>
                <a:cubicBezTo>
                  <a:pt x="724227" y="5340448"/>
                  <a:pt x="724792" y="5324821"/>
                  <a:pt x="725358" y="5309193"/>
                </a:cubicBezTo>
                <a:lnTo>
                  <a:pt x="726926" y="5311182"/>
                </a:lnTo>
                <a:cubicBezTo>
                  <a:pt x="727205" y="5309022"/>
                  <a:pt x="727483" y="5306862"/>
                  <a:pt x="727761" y="5304702"/>
                </a:cubicBezTo>
                <a:cubicBezTo>
                  <a:pt x="728980" y="5300689"/>
                  <a:pt x="730634" y="5299849"/>
                  <a:pt x="732974" y="5303522"/>
                </a:cubicBezTo>
                <a:lnTo>
                  <a:pt x="762873" y="5269094"/>
                </a:lnTo>
                <a:lnTo>
                  <a:pt x="784867" y="5235785"/>
                </a:lnTo>
                <a:cubicBezTo>
                  <a:pt x="792922" y="5219992"/>
                  <a:pt x="786676" y="5159363"/>
                  <a:pt x="796271" y="5175473"/>
                </a:cubicBezTo>
                <a:cubicBezTo>
                  <a:pt x="778757" y="5082200"/>
                  <a:pt x="818431" y="5108289"/>
                  <a:pt x="821529" y="5012929"/>
                </a:cubicBezTo>
                <a:cubicBezTo>
                  <a:pt x="868827" y="4980943"/>
                  <a:pt x="828924" y="4992027"/>
                  <a:pt x="846340" y="4944976"/>
                </a:cubicBezTo>
                <a:cubicBezTo>
                  <a:pt x="809217" y="4943653"/>
                  <a:pt x="878251" y="4892572"/>
                  <a:pt x="840157" y="4872869"/>
                </a:cubicBezTo>
                <a:cubicBezTo>
                  <a:pt x="844532" y="4864931"/>
                  <a:pt x="849972" y="4857863"/>
                  <a:pt x="855718" y="4850916"/>
                </a:cubicBezTo>
                <a:lnTo>
                  <a:pt x="858709" y="4847264"/>
                </a:lnTo>
                <a:lnTo>
                  <a:pt x="863990" y="4829718"/>
                </a:lnTo>
                <a:lnTo>
                  <a:pt x="873842" y="4828439"/>
                </a:lnTo>
                <a:lnTo>
                  <a:pt x="887779" y="4804655"/>
                </a:lnTo>
                <a:lnTo>
                  <a:pt x="893894" y="4777060"/>
                </a:lnTo>
                <a:lnTo>
                  <a:pt x="883546" y="4777089"/>
                </a:lnTo>
                <a:cubicBezTo>
                  <a:pt x="883635" y="4776246"/>
                  <a:pt x="883723" y="4775402"/>
                  <a:pt x="883812" y="4774559"/>
                </a:cubicBezTo>
                <a:cubicBezTo>
                  <a:pt x="889352" y="4740245"/>
                  <a:pt x="897422" y="4710432"/>
                  <a:pt x="903401" y="4679442"/>
                </a:cubicBezTo>
                <a:cubicBezTo>
                  <a:pt x="907602" y="4662863"/>
                  <a:pt x="912023" y="4655463"/>
                  <a:pt x="916253" y="4651970"/>
                </a:cubicBezTo>
                <a:lnTo>
                  <a:pt x="922608" y="4649785"/>
                </a:lnTo>
                <a:lnTo>
                  <a:pt x="924139" y="4631605"/>
                </a:lnTo>
                <a:cubicBezTo>
                  <a:pt x="930019" y="4603591"/>
                  <a:pt x="977465" y="4548305"/>
                  <a:pt x="985938" y="4515358"/>
                </a:cubicBezTo>
                <a:cubicBezTo>
                  <a:pt x="1000521" y="4468809"/>
                  <a:pt x="1001031" y="4398546"/>
                  <a:pt x="1011638" y="4352312"/>
                </a:cubicBezTo>
                <a:cubicBezTo>
                  <a:pt x="999171" y="4322984"/>
                  <a:pt x="1036712" y="4297443"/>
                  <a:pt x="1049579" y="4237953"/>
                </a:cubicBezTo>
                <a:cubicBezTo>
                  <a:pt x="1034947" y="4205504"/>
                  <a:pt x="1058502" y="4197944"/>
                  <a:pt x="1041314" y="4139706"/>
                </a:cubicBezTo>
                <a:cubicBezTo>
                  <a:pt x="1044116" y="4138580"/>
                  <a:pt x="1046813" y="4136885"/>
                  <a:pt x="1049328" y="4134671"/>
                </a:cubicBezTo>
                <a:cubicBezTo>
                  <a:pt x="1063926" y="4121829"/>
                  <a:pt x="1069213" y="4094735"/>
                  <a:pt x="1061133" y="4074160"/>
                </a:cubicBezTo>
                <a:cubicBezTo>
                  <a:pt x="1040322" y="3983713"/>
                  <a:pt x="1054371" y="3913536"/>
                  <a:pt x="1059121" y="3844497"/>
                </a:cubicBezTo>
                <a:cubicBezTo>
                  <a:pt x="1068381" y="3767866"/>
                  <a:pt x="1099542" y="3832893"/>
                  <a:pt x="1083386" y="3726730"/>
                </a:cubicBezTo>
                <a:cubicBezTo>
                  <a:pt x="1099146" y="3721970"/>
                  <a:pt x="1101983" y="3710351"/>
                  <a:pt x="1098990" y="3687782"/>
                </a:cubicBezTo>
                <a:cubicBezTo>
                  <a:pt x="1104533" y="3650944"/>
                  <a:pt x="1161436" y="3588678"/>
                  <a:pt x="1147140" y="3543810"/>
                </a:cubicBezTo>
                <a:cubicBezTo>
                  <a:pt x="1160621" y="3502844"/>
                  <a:pt x="1164478" y="3486683"/>
                  <a:pt x="1179877" y="3441984"/>
                </a:cubicBezTo>
                <a:cubicBezTo>
                  <a:pt x="1176270" y="3400635"/>
                  <a:pt x="1197396" y="3401080"/>
                  <a:pt x="1217096" y="3354156"/>
                </a:cubicBezTo>
                <a:cubicBezTo>
                  <a:pt x="1210227" y="3328615"/>
                  <a:pt x="1218935" y="3313665"/>
                  <a:pt x="1232811" y="3301153"/>
                </a:cubicBezTo>
                <a:cubicBezTo>
                  <a:pt x="1239655" y="3250638"/>
                  <a:pt x="1264601" y="3211909"/>
                  <a:pt x="1281985" y="3158933"/>
                </a:cubicBezTo>
                <a:cubicBezTo>
                  <a:pt x="1281309" y="3094002"/>
                  <a:pt x="1317544" y="3075087"/>
                  <a:pt x="1335997" y="3018423"/>
                </a:cubicBezTo>
                <a:cubicBezTo>
                  <a:pt x="1319548" y="2948716"/>
                  <a:pt x="1385893" y="2996429"/>
                  <a:pt x="1394864" y="2946152"/>
                </a:cubicBezTo>
                <a:cubicBezTo>
                  <a:pt x="1386054" y="2855081"/>
                  <a:pt x="1417868" y="2957394"/>
                  <a:pt x="1436360" y="2829469"/>
                </a:cubicBezTo>
                <a:cubicBezTo>
                  <a:pt x="1433456" y="2820666"/>
                  <a:pt x="1441456" y="2807478"/>
                  <a:pt x="1447242" y="2811546"/>
                </a:cubicBezTo>
                <a:cubicBezTo>
                  <a:pt x="1447128" y="2802912"/>
                  <a:pt x="1439623" y="2779356"/>
                  <a:pt x="1449881" y="2781535"/>
                </a:cubicBezTo>
                <a:cubicBezTo>
                  <a:pt x="1460050" y="2742552"/>
                  <a:pt x="1463265" y="2700943"/>
                  <a:pt x="1459218" y="2660724"/>
                </a:cubicBezTo>
                <a:cubicBezTo>
                  <a:pt x="1493445" y="2591685"/>
                  <a:pt x="1466236" y="2614008"/>
                  <a:pt x="1483504" y="2560980"/>
                </a:cubicBezTo>
                <a:cubicBezTo>
                  <a:pt x="1512916" y="2524928"/>
                  <a:pt x="1495288" y="2513130"/>
                  <a:pt x="1519801" y="2467523"/>
                </a:cubicBezTo>
                <a:cubicBezTo>
                  <a:pt x="1531326" y="2419682"/>
                  <a:pt x="1511699" y="2381655"/>
                  <a:pt x="1507343" y="2357874"/>
                </a:cubicBezTo>
                <a:cubicBezTo>
                  <a:pt x="1551636" y="2342193"/>
                  <a:pt x="1532391" y="2288926"/>
                  <a:pt x="1540772" y="2256097"/>
                </a:cubicBezTo>
                <a:cubicBezTo>
                  <a:pt x="1553381" y="2208714"/>
                  <a:pt x="1550634" y="2197000"/>
                  <a:pt x="1569381" y="2165158"/>
                </a:cubicBezTo>
                <a:cubicBezTo>
                  <a:pt x="1580105" y="2155928"/>
                  <a:pt x="1581085" y="2109597"/>
                  <a:pt x="1576109" y="2078660"/>
                </a:cubicBezTo>
                <a:cubicBezTo>
                  <a:pt x="1547799" y="2101317"/>
                  <a:pt x="1589878" y="2015526"/>
                  <a:pt x="1564751" y="2009574"/>
                </a:cubicBezTo>
                <a:cubicBezTo>
                  <a:pt x="1559571" y="1963291"/>
                  <a:pt x="1588815" y="1945661"/>
                  <a:pt x="1571917" y="1903700"/>
                </a:cubicBezTo>
                <a:cubicBezTo>
                  <a:pt x="1549507" y="1880543"/>
                  <a:pt x="1592171" y="1834174"/>
                  <a:pt x="1564944" y="1821321"/>
                </a:cubicBezTo>
                <a:cubicBezTo>
                  <a:pt x="1588094" y="1807284"/>
                  <a:pt x="1569084" y="1754663"/>
                  <a:pt x="1579022" y="1718757"/>
                </a:cubicBezTo>
                <a:cubicBezTo>
                  <a:pt x="1595838" y="1682773"/>
                  <a:pt x="1574235" y="1630904"/>
                  <a:pt x="1590196" y="1595914"/>
                </a:cubicBezTo>
                <a:cubicBezTo>
                  <a:pt x="1597786" y="1565262"/>
                  <a:pt x="1620889" y="1525339"/>
                  <a:pt x="1624363" y="1502483"/>
                </a:cubicBezTo>
                <a:cubicBezTo>
                  <a:pt x="1639643" y="1495767"/>
                  <a:pt x="1636662" y="1453480"/>
                  <a:pt x="1631539" y="1431520"/>
                </a:cubicBezTo>
                <a:cubicBezTo>
                  <a:pt x="1633585" y="1394352"/>
                  <a:pt x="1664810" y="1375650"/>
                  <a:pt x="1646296" y="1333057"/>
                </a:cubicBezTo>
                <a:cubicBezTo>
                  <a:pt x="1647212" y="1290268"/>
                  <a:pt x="1695950" y="1251319"/>
                  <a:pt x="1696091" y="1202078"/>
                </a:cubicBezTo>
                <a:cubicBezTo>
                  <a:pt x="1689295" y="1170314"/>
                  <a:pt x="1726633" y="1136633"/>
                  <a:pt x="1735042" y="1076748"/>
                </a:cubicBezTo>
                <a:cubicBezTo>
                  <a:pt x="1760833" y="1013988"/>
                  <a:pt x="1855965" y="893553"/>
                  <a:pt x="1890105" y="825516"/>
                </a:cubicBezTo>
                <a:cubicBezTo>
                  <a:pt x="1894319" y="763149"/>
                  <a:pt x="1907634" y="747482"/>
                  <a:pt x="1911831" y="696577"/>
                </a:cubicBezTo>
                <a:cubicBezTo>
                  <a:pt x="1894422" y="607554"/>
                  <a:pt x="1935856" y="704780"/>
                  <a:pt x="1942209" y="575807"/>
                </a:cubicBezTo>
                <a:cubicBezTo>
                  <a:pt x="1938478" y="567461"/>
                  <a:pt x="1945215" y="553391"/>
                  <a:pt x="1951374" y="556682"/>
                </a:cubicBezTo>
                <a:cubicBezTo>
                  <a:pt x="1950445" y="548151"/>
                  <a:pt x="1940725" y="525788"/>
                  <a:pt x="1951170" y="526639"/>
                </a:cubicBezTo>
                <a:cubicBezTo>
                  <a:pt x="1951611" y="485129"/>
                  <a:pt x="1984907" y="384720"/>
                  <a:pt x="1987677" y="330061"/>
                </a:cubicBezTo>
                <a:cubicBezTo>
                  <a:pt x="2013622" y="290636"/>
                  <a:pt x="1947639" y="246940"/>
                  <a:pt x="1967790" y="198682"/>
                </a:cubicBezTo>
                <a:cubicBezTo>
                  <a:pt x="1937165" y="171513"/>
                  <a:pt x="1977692" y="150734"/>
                  <a:pt x="1971093" y="127747"/>
                </a:cubicBezTo>
                <a:cubicBezTo>
                  <a:pt x="2013820" y="106594"/>
                  <a:pt x="1946583" y="38239"/>
                  <a:pt x="1951841" y="4678"/>
                </a:cubicBezTo>
                <a:lnTo>
                  <a:pt x="1953649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542553" y="609600"/>
            <a:ext cx="9112195" cy="9329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Spelling strategies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D38531E-9059-4D1B-8688-0AB48C694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015" y="1982146"/>
            <a:ext cx="5867969" cy="3271393"/>
          </a:xfrm>
          <a:prstGeom prst="rect">
            <a:avLst/>
          </a:prstGeom>
        </p:spPr>
      </p:pic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06A3FFF4-52D9-44D8-8971-2079F1B43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713350"/>
            <a:ext cx="2621065" cy="5144650"/>
          </a:xfrm>
          <a:custGeom>
            <a:avLst/>
            <a:gdLst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14159 w 2621065"/>
              <a:gd name="connsiteY87" fmla="*/ 4047777 h 5144650"/>
              <a:gd name="connsiteX88" fmla="*/ 2168943 w 2621065"/>
              <a:gd name="connsiteY88" fmla="*/ 4139227 h 5144650"/>
              <a:gd name="connsiteX89" fmla="*/ 2222521 w 2621065"/>
              <a:gd name="connsiteY89" fmla="*/ 4263395 h 5144650"/>
              <a:gd name="connsiteX90" fmla="*/ 2241588 w 2621065"/>
              <a:gd name="connsiteY90" fmla="*/ 4306265 h 5144650"/>
              <a:gd name="connsiteX91" fmla="*/ 2277640 w 2621065"/>
              <a:gd name="connsiteY91" fmla="*/ 4462156 h 5144650"/>
              <a:gd name="connsiteX92" fmla="*/ 2332737 w 2621065"/>
              <a:gd name="connsiteY92" fmla="*/ 4624013 h 5144650"/>
              <a:gd name="connsiteX93" fmla="*/ 2379211 w 2621065"/>
              <a:gd name="connsiteY93" fmla="*/ 4692084 h 5144650"/>
              <a:gd name="connsiteX94" fmla="*/ 2437986 w 2621065"/>
              <a:gd name="connsiteY94" fmla="*/ 4815024 h 5144650"/>
              <a:gd name="connsiteX95" fmla="*/ 2466665 w 2621065"/>
              <a:gd name="connsiteY95" fmla="*/ 4853969 h 5144650"/>
              <a:gd name="connsiteX96" fmla="*/ 2469772 w 2621065"/>
              <a:gd name="connsiteY96" fmla="*/ 4906386 h 5144650"/>
              <a:gd name="connsiteX97" fmla="*/ 2485381 w 2621065"/>
              <a:gd name="connsiteY97" fmla="*/ 4916393 h 5144650"/>
              <a:gd name="connsiteX98" fmla="*/ 2494775 w 2621065"/>
              <a:gd name="connsiteY98" fmla="*/ 4928363 h 5144650"/>
              <a:gd name="connsiteX99" fmla="*/ 2503199 w 2621065"/>
              <a:gd name="connsiteY99" fmla="*/ 4925898 h 5144650"/>
              <a:gd name="connsiteX100" fmla="*/ 2517652 w 2621065"/>
              <a:gd name="connsiteY100" fmla="*/ 4937733 h 5144650"/>
              <a:gd name="connsiteX101" fmla="*/ 2527697 w 2621065"/>
              <a:gd name="connsiteY101" fmla="*/ 4958461 h 5144650"/>
              <a:gd name="connsiteX102" fmla="*/ 2567995 w 2621065"/>
              <a:gd name="connsiteY102" fmla="*/ 5062892 h 5144650"/>
              <a:gd name="connsiteX103" fmla="*/ 2596347 w 2621065"/>
              <a:gd name="connsiteY103" fmla="*/ 5121988 h 5144650"/>
              <a:gd name="connsiteX104" fmla="*/ 2613775 w 2621065"/>
              <a:gd name="connsiteY104" fmla="*/ 5139128 h 5144650"/>
              <a:gd name="connsiteX105" fmla="*/ 2621065 w 2621065"/>
              <a:gd name="connsiteY105" fmla="*/ 5144650 h 5144650"/>
              <a:gd name="connsiteX106" fmla="*/ 0 w 2621065"/>
              <a:gd name="connsiteY106" fmla="*/ 514465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109208 w 2621065"/>
              <a:gd name="connsiteY86" fmla="*/ 4034091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68943 w 2621065"/>
              <a:gd name="connsiteY87" fmla="*/ 4139227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241588 w 2621065"/>
              <a:gd name="connsiteY89" fmla="*/ 4306265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222521 w 2621065"/>
              <a:gd name="connsiteY88" fmla="*/ 4263395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77640 w 2621065"/>
              <a:gd name="connsiteY90" fmla="*/ 446215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105455 w 2621065"/>
              <a:gd name="connsiteY85" fmla="*/ 4030666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2054287 w 2621065"/>
              <a:gd name="connsiteY84" fmla="*/ 4020666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89535 w 2621065"/>
              <a:gd name="connsiteY83" fmla="*/ 3960000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332737 w 2621065"/>
              <a:gd name="connsiteY91" fmla="*/ 4624013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79211 w 2621065"/>
              <a:gd name="connsiteY92" fmla="*/ 4692084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8367 w 2621065"/>
              <a:gd name="connsiteY82" fmla="*/ 3895959 h 5144650"/>
              <a:gd name="connsiteX83" fmla="*/ 1923433 w 2621065"/>
              <a:gd name="connsiteY83" fmla="*/ 3982033 h 5144650"/>
              <a:gd name="connsiteX84" fmla="*/ 1980841 w 2621065"/>
              <a:gd name="connsiteY84" fmla="*/ 4057389 h 5144650"/>
              <a:gd name="connsiteX85" fmla="*/ 2024665 w 2621065"/>
              <a:gd name="connsiteY85" fmla="*/ 4118801 h 5144650"/>
              <a:gd name="connsiteX86" fmla="*/ 2072486 w 2621065"/>
              <a:gd name="connsiteY86" fmla="*/ 4180983 h 5144650"/>
              <a:gd name="connsiteX87" fmla="*/ 2102842 w 2621065"/>
              <a:gd name="connsiteY87" fmla="*/ 4242051 h 5144650"/>
              <a:gd name="connsiteX88" fmla="*/ 2090319 w 2621065"/>
              <a:gd name="connsiteY88" fmla="*/ 4351530 h 5144650"/>
              <a:gd name="connsiteX89" fmla="*/ 2109385 w 2621065"/>
              <a:gd name="connsiteY89" fmla="*/ 4438467 h 5144650"/>
              <a:gd name="connsiteX90" fmla="*/ 2204194 w 2621065"/>
              <a:gd name="connsiteY90" fmla="*/ 4542946 h 5144650"/>
              <a:gd name="connsiteX91" fmla="*/ 2237258 w 2621065"/>
              <a:gd name="connsiteY91" fmla="*/ 4638702 h 5144650"/>
              <a:gd name="connsiteX92" fmla="*/ 2313109 w 2621065"/>
              <a:gd name="connsiteY92" fmla="*/ 4699429 h 5144650"/>
              <a:gd name="connsiteX93" fmla="*/ 2437986 w 2621065"/>
              <a:gd name="connsiteY93" fmla="*/ 4815024 h 5144650"/>
              <a:gd name="connsiteX94" fmla="*/ 2466665 w 2621065"/>
              <a:gd name="connsiteY94" fmla="*/ 4853969 h 5144650"/>
              <a:gd name="connsiteX95" fmla="*/ 2469772 w 2621065"/>
              <a:gd name="connsiteY95" fmla="*/ 4906386 h 5144650"/>
              <a:gd name="connsiteX96" fmla="*/ 2485381 w 2621065"/>
              <a:gd name="connsiteY96" fmla="*/ 4916393 h 5144650"/>
              <a:gd name="connsiteX97" fmla="*/ 2494775 w 2621065"/>
              <a:gd name="connsiteY97" fmla="*/ 4928363 h 5144650"/>
              <a:gd name="connsiteX98" fmla="*/ 2503199 w 2621065"/>
              <a:gd name="connsiteY98" fmla="*/ 4925898 h 5144650"/>
              <a:gd name="connsiteX99" fmla="*/ 2517652 w 2621065"/>
              <a:gd name="connsiteY99" fmla="*/ 4937733 h 5144650"/>
              <a:gd name="connsiteX100" fmla="*/ 2527697 w 2621065"/>
              <a:gd name="connsiteY100" fmla="*/ 4958461 h 5144650"/>
              <a:gd name="connsiteX101" fmla="*/ 2567995 w 2621065"/>
              <a:gd name="connsiteY101" fmla="*/ 5062892 h 5144650"/>
              <a:gd name="connsiteX102" fmla="*/ 2596347 w 2621065"/>
              <a:gd name="connsiteY102" fmla="*/ 5121988 h 5144650"/>
              <a:gd name="connsiteX103" fmla="*/ 2613775 w 2621065"/>
              <a:gd name="connsiteY103" fmla="*/ 5139128 h 5144650"/>
              <a:gd name="connsiteX104" fmla="*/ 2621065 w 2621065"/>
              <a:gd name="connsiteY104" fmla="*/ 5144650 h 5144650"/>
              <a:gd name="connsiteX105" fmla="*/ 0 w 2621065"/>
              <a:gd name="connsiteY105" fmla="*/ 5144650 h 5144650"/>
              <a:gd name="connsiteX106" fmla="*/ 0 w 2621065"/>
              <a:gd name="connsiteY106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07648 w 2621065"/>
              <a:gd name="connsiteY81" fmla="*/ 3870839 h 5144650"/>
              <a:gd name="connsiteX82" fmla="*/ 1923433 w 2621065"/>
              <a:gd name="connsiteY82" fmla="*/ 3982033 h 5144650"/>
              <a:gd name="connsiteX83" fmla="*/ 1980841 w 2621065"/>
              <a:gd name="connsiteY83" fmla="*/ 4057389 h 5144650"/>
              <a:gd name="connsiteX84" fmla="*/ 2024665 w 2621065"/>
              <a:gd name="connsiteY84" fmla="*/ 4118801 h 5144650"/>
              <a:gd name="connsiteX85" fmla="*/ 2072486 w 2621065"/>
              <a:gd name="connsiteY85" fmla="*/ 4180983 h 5144650"/>
              <a:gd name="connsiteX86" fmla="*/ 2102842 w 2621065"/>
              <a:gd name="connsiteY86" fmla="*/ 4242051 h 5144650"/>
              <a:gd name="connsiteX87" fmla="*/ 2090319 w 2621065"/>
              <a:gd name="connsiteY87" fmla="*/ 4351530 h 5144650"/>
              <a:gd name="connsiteX88" fmla="*/ 2109385 w 2621065"/>
              <a:gd name="connsiteY88" fmla="*/ 4438467 h 5144650"/>
              <a:gd name="connsiteX89" fmla="*/ 2204194 w 2621065"/>
              <a:gd name="connsiteY89" fmla="*/ 4542946 h 5144650"/>
              <a:gd name="connsiteX90" fmla="*/ 2237258 w 2621065"/>
              <a:gd name="connsiteY90" fmla="*/ 4638702 h 5144650"/>
              <a:gd name="connsiteX91" fmla="*/ 2313109 w 2621065"/>
              <a:gd name="connsiteY91" fmla="*/ 4699429 h 5144650"/>
              <a:gd name="connsiteX92" fmla="*/ 2437986 w 2621065"/>
              <a:gd name="connsiteY92" fmla="*/ 4815024 h 5144650"/>
              <a:gd name="connsiteX93" fmla="*/ 2466665 w 2621065"/>
              <a:gd name="connsiteY93" fmla="*/ 4853969 h 5144650"/>
              <a:gd name="connsiteX94" fmla="*/ 2469772 w 2621065"/>
              <a:gd name="connsiteY94" fmla="*/ 4906386 h 5144650"/>
              <a:gd name="connsiteX95" fmla="*/ 2485381 w 2621065"/>
              <a:gd name="connsiteY95" fmla="*/ 4916393 h 5144650"/>
              <a:gd name="connsiteX96" fmla="*/ 2494775 w 2621065"/>
              <a:gd name="connsiteY96" fmla="*/ 4928363 h 5144650"/>
              <a:gd name="connsiteX97" fmla="*/ 2503199 w 2621065"/>
              <a:gd name="connsiteY97" fmla="*/ 4925898 h 5144650"/>
              <a:gd name="connsiteX98" fmla="*/ 2517652 w 2621065"/>
              <a:gd name="connsiteY98" fmla="*/ 4937733 h 5144650"/>
              <a:gd name="connsiteX99" fmla="*/ 2527697 w 2621065"/>
              <a:gd name="connsiteY99" fmla="*/ 4958461 h 5144650"/>
              <a:gd name="connsiteX100" fmla="*/ 2567995 w 2621065"/>
              <a:gd name="connsiteY100" fmla="*/ 5062892 h 5144650"/>
              <a:gd name="connsiteX101" fmla="*/ 2596347 w 2621065"/>
              <a:gd name="connsiteY101" fmla="*/ 5121988 h 5144650"/>
              <a:gd name="connsiteX102" fmla="*/ 2613775 w 2621065"/>
              <a:gd name="connsiteY102" fmla="*/ 5139128 h 5144650"/>
              <a:gd name="connsiteX103" fmla="*/ 2621065 w 2621065"/>
              <a:gd name="connsiteY103" fmla="*/ 5144650 h 5144650"/>
              <a:gd name="connsiteX104" fmla="*/ 0 w 2621065"/>
              <a:gd name="connsiteY104" fmla="*/ 5144650 h 5144650"/>
              <a:gd name="connsiteX105" fmla="*/ 0 w 2621065"/>
              <a:gd name="connsiteY105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64422 w 2621065"/>
              <a:gd name="connsiteY80" fmla="*/ 3834579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21849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40351 w 2621065"/>
              <a:gd name="connsiteY79" fmla="*/ 3807160 h 5144650"/>
              <a:gd name="connsiteX80" fmla="*/ 1857078 w 2621065"/>
              <a:gd name="connsiteY80" fmla="*/ 3885992 h 5144650"/>
              <a:gd name="connsiteX81" fmla="*/ 1923433 w 2621065"/>
              <a:gd name="connsiteY81" fmla="*/ 3982033 h 5144650"/>
              <a:gd name="connsiteX82" fmla="*/ 1980841 w 2621065"/>
              <a:gd name="connsiteY82" fmla="*/ 4057389 h 5144650"/>
              <a:gd name="connsiteX83" fmla="*/ 2024665 w 2621065"/>
              <a:gd name="connsiteY83" fmla="*/ 4118801 h 5144650"/>
              <a:gd name="connsiteX84" fmla="*/ 2072486 w 2621065"/>
              <a:gd name="connsiteY84" fmla="*/ 4180983 h 5144650"/>
              <a:gd name="connsiteX85" fmla="*/ 2102842 w 2621065"/>
              <a:gd name="connsiteY85" fmla="*/ 4242051 h 5144650"/>
              <a:gd name="connsiteX86" fmla="*/ 2090319 w 2621065"/>
              <a:gd name="connsiteY86" fmla="*/ 4351530 h 5144650"/>
              <a:gd name="connsiteX87" fmla="*/ 2109385 w 2621065"/>
              <a:gd name="connsiteY87" fmla="*/ 4438467 h 5144650"/>
              <a:gd name="connsiteX88" fmla="*/ 2204194 w 2621065"/>
              <a:gd name="connsiteY88" fmla="*/ 4542946 h 5144650"/>
              <a:gd name="connsiteX89" fmla="*/ 2237258 w 2621065"/>
              <a:gd name="connsiteY89" fmla="*/ 4638702 h 5144650"/>
              <a:gd name="connsiteX90" fmla="*/ 2313109 w 2621065"/>
              <a:gd name="connsiteY90" fmla="*/ 4699429 h 5144650"/>
              <a:gd name="connsiteX91" fmla="*/ 2437986 w 2621065"/>
              <a:gd name="connsiteY91" fmla="*/ 4815024 h 5144650"/>
              <a:gd name="connsiteX92" fmla="*/ 2466665 w 2621065"/>
              <a:gd name="connsiteY92" fmla="*/ 4853969 h 5144650"/>
              <a:gd name="connsiteX93" fmla="*/ 2469772 w 2621065"/>
              <a:gd name="connsiteY93" fmla="*/ 4906386 h 5144650"/>
              <a:gd name="connsiteX94" fmla="*/ 2485381 w 2621065"/>
              <a:gd name="connsiteY94" fmla="*/ 4916393 h 5144650"/>
              <a:gd name="connsiteX95" fmla="*/ 2494775 w 2621065"/>
              <a:gd name="connsiteY95" fmla="*/ 4928363 h 5144650"/>
              <a:gd name="connsiteX96" fmla="*/ 2503199 w 2621065"/>
              <a:gd name="connsiteY96" fmla="*/ 4925898 h 5144650"/>
              <a:gd name="connsiteX97" fmla="*/ 2517652 w 2621065"/>
              <a:gd name="connsiteY97" fmla="*/ 4937733 h 5144650"/>
              <a:gd name="connsiteX98" fmla="*/ 2527697 w 2621065"/>
              <a:gd name="connsiteY98" fmla="*/ 4958461 h 5144650"/>
              <a:gd name="connsiteX99" fmla="*/ 2567995 w 2621065"/>
              <a:gd name="connsiteY99" fmla="*/ 5062892 h 5144650"/>
              <a:gd name="connsiteX100" fmla="*/ 2596347 w 2621065"/>
              <a:gd name="connsiteY100" fmla="*/ 5121988 h 5144650"/>
              <a:gd name="connsiteX101" fmla="*/ 2613775 w 2621065"/>
              <a:gd name="connsiteY101" fmla="*/ 5139128 h 5144650"/>
              <a:gd name="connsiteX102" fmla="*/ 2621065 w 2621065"/>
              <a:gd name="connsiteY102" fmla="*/ 5144650 h 5144650"/>
              <a:gd name="connsiteX103" fmla="*/ 0 w 2621065"/>
              <a:gd name="connsiteY103" fmla="*/ 5144650 h 5144650"/>
              <a:gd name="connsiteX104" fmla="*/ 0 w 2621065"/>
              <a:gd name="connsiteY104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36058 w 2621065"/>
              <a:gd name="connsiteY78" fmla="*/ 3823774 h 5144650"/>
              <a:gd name="connsiteX79" fmla="*/ 1857078 w 2621065"/>
              <a:gd name="connsiteY79" fmla="*/ 3885992 h 5144650"/>
              <a:gd name="connsiteX80" fmla="*/ 1923433 w 2621065"/>
              <a:gd name="connsiteY80" fmla="*/ 3982033 h 5144650"/>
              <a:gd name="connsiteX81" fmla="*/ 1980841 w 2621065"/>
              <a:gd name="connsiteY81" fmla="*/ 4057389 h 5144650"/>
              <a:gd name="connsiteX82" fmla="*/ 2024665 w 2621065"/>
              <a:gd name="connsiteY82" fmla="*/ 4118801 h 5144650"/>
              <a:gd name="connsiteX83" fmla="*/ 2072486 w 2621065"/>
              <a:gd name="connsiteY83" fmla="*/ 4180983 h 5144650"/>
              <a:gd name="connsiteX84" fmla="*/ 2102842 w 2621065"/>
              <a:gd name="connsiteY84" fmla="*/ 4242051 h 5144650"/>
              <a:gd name="connsiteX85" fmla="*/ 2090319 w 2621065"/>
              <a:gd name="connsiteY85" fmla="*/ 4351530 h 5144650"/>
              <a:gd name="connsiteX86" fmla="*/ 2109385 w 2621065"/>
              <a:gd name="connsiteY86" fmla="*/ 4438467 h 5144650"/>
              <a:gd name="connsiteX87" fmla="*/ 2204194 w 2621065"/>
              <a:gd name="connsiteY87" fmla="*/ 4542946 h 5144650"/>
              <a:gd name="connsiteX88" fmla="*/ 2237258 w 2621065"/>
              <a:gd name="connsiteY88" fmla="*/ 4638702 h 5144650"/>
              <a:gd name="connsiteX89" fmla="*/ 2313109 w 2621065"/>
              <a:gd name="connsiteY89" fmla="*/ 4699429 h 5144650"/>
              <a:gd name="connsiteX90" fmla="*/ 2437986 w 2621065"/>
              <a:gd name="connsiteY90" fmla="*/ 4815024 h 5144650"/>
              <a:gd name="connsiteX91" fmla="*/ 2466665 w 2621065"/>
              <a:gd name="connsiteY91" fmla="*/ 4853969 h 5144650"/>
              <a:gd name="connsiteX92" fmla="*/ 2469772 w 2621065"/>
              <a:gd name="connsiteY92" fmla="*/ 4906386 h 5144650"/>
              <a:gd name="connsiteX93" fmla="*/ 2485381 w 2621065"/>
              <a:gd name="connsiteY93" fmla="*/ 4916393 h 5144650"/>
              <a:gd name="connsiteX94" fmla="*/ 2494775 w 2621065"/>
              <a:gd name="connsiteY94" fmla="*/ 4928363 h 5144650"/>
              <a:gd name="connsiteX95" fmla="*/ 2503199 w 2621065"/>
              <a:gd name="connsiteY95" fmla="*/ 4925898 h 5144650"/>
              <a:gd name="connsiteX96" fmla="*/ 2517652 w 2621065"/>
              <a:gd name="connsiteY96" fmla="*/ 4937733 h 5144650"/>
              <a:gd name="connsiteX97" fmla="*/ 2527697 w 2621065"/>
              <a:gd name="connsiteY97" fmla="*/ 4958461 h 5144650"/>
              <a:gd name="connsiteX98" fmla="*/ 2567995 w 2621065"/>
              <a:gd name="connsiteY98" fmla="*/ 5062892 h 5144650"/>
              <a:gd name="connsiteX99" fmla="*/ 2596347 w 2621065"/>
              <a:gd name="connsiteY99" fmla="*/ 5121988 h 5144650"/>
              <a:gd name="connsiteX100" fmla="*/ 2613775 w 2621065"/>
              <a:gd name="connsiteY100" fmla="*/ 5139128 h 5144650"/>
              <a:gd name="connsiteX101" fmla="*/ 2621065 w 2621065"/>
              <a:gd name="connsiteY101" fmla="*/ 5144650 h 5144650"/>
              <a:gd name="connsiteX102" fmla="*/ 0 w 2621065"/>
              <a:gd name="connsiteY102" fmla="*/ 5144650 h 5144650"/>
              <a:gd name="connsiteX103" fmla="*/ 0 w 2621065"/>
              <a:gd name="connsiteY103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13109 w 2621065"/>
              <a:gd name="connsiteY88" fmla="*/ 4699429 h 5144650"/>
              <a:gd name="connsiteX89" fmla="*/ 2437986 w 2621065"/>
              <a:gd name="connsiteY89" fmla="*/ 4815024 h 5144650"/>
              <a:gd name="connsiteX90" fmla="*/ 2466665 w 2621065"/>
              <a:gd name="connsiteY90" fmla="*/ 4853969 h 5144650"/>
              <a:gd name="connsiteX91" fmla="*/ 2469772 w 2621065"/>
              <a:gd name="connsiteY91" fmla="*/ 4906386 h 5144650"/>
              <a:gd name="connsiteX92" fmla="*/ 2485381 w 2621065"/>
              <a:gd name="connsiteY92" fmla="*/ 4916393 h 5144650"/>
              <a:gd name="connsiteX93" fmla="*/ 2494775 w 2621065"/>
              <a:gd name="connsiteY93" fmla="*/ 4928363 h 5144650"/>
              <a:gd name="connsiteX94" fmla="*/ 2503199 w 2621065"/>
              <a:gd name="connsiteY94" fmla="*/ 4925898 h 5144650"/>
              <a:gd name="connsiteX95" fmla="*/ 2517652 w 2621065"/>
              <a:gd name="connsiteY95" fmla="*/ 4937733 h 5144650"/>
              <a:gd name="connsiteX96" fmla="*/ 2527697 w 2621065"/>
              <a:gd name="connsiteY96" fmla="*/ 4958461 h 5144650"/>
              <a:gd name="connsiteX97" fmla="*/ 2567995 w 2621065"/>
              <a:gd name="connsiteY97" fmla="*/ 5062892 h 5144650"/>
              <a:gd name="connsiteX98" fmla="*/ 2596347 w 2621065"/>
              <a:gd name="connsiteY98" fmla="*/ 5121988 h 5144650"/>
              <a:gd name="connsiteX99" fmla="*/ 2613775 w 2621065"/>
              <a:gd name="connsiteY99" fmla="*/ 5139128 h 5144650"/>
              <a:gd name="connsiteX100" fmla="*/ 2621065 w 2621065"/>
              <a:gd name="connsiteY100" fmla="*/ 5144650 h 5144650"/>
              <a:gd name="connsiteX101" fmla="*/ 0 w 2621065"/>
              <a:gd name="connsiteY101" fmla="*/ 5144650 h 5144650"/>
              <a:gd name="connsiteX102" fmla="*/ 0 w 2621065"/>
              <a:gd name="connsiteY102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437986 w 2621065"/>
              <a:gd name="connsiteY88" fmla="*/ 481502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37258 w 2621065"/>
              <a:gd name="connsiteY87" fmla="*/ 4638702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09385 w 2621065"/>
              <a:gd name="connsiteY85" fmla="*/ 4438467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  <a:gd name="connsiteX0" fmla="*/ 0 w 2621065"/>
              <a:gd name="connsiteY0" fmla="*/ 0 h 5144650"/>
              <a:gd name="connsiteX1" fmla="*/ 245438 w 2621065"/>
              <a:gd name="connsiteY1" fmla="*/ 268808 h 5144650"/>
              <a:gd name="connsiteX2" fmla="*/ 252687 w 2621065"/>
              <a:gd name="connsiteY2" fmla="*/ 292650 h 5144650"/>
              <a:gd name="connsiteX3" fmla="*/ 270361 w 2621065"/>
              <a:gd name="connsiteY3" fmla="*/ 304212 h 5144650"/>
              <a:gd name="connsiteX4" fmla="*/ 272327 w 2621065"/>
              <a:gd name="connsiteY4" fmla="*/ 324001 h 5144650"/>
              <a:gd name="connsiteX5" fmla="*/ 272077 w 2621065"/>
              <a:gd name="connsiteY5" fmla="*/ 327214 h 5144650"/>
              <a:gd name="connsiteX6" fmla="*/ 295110 w 2621065"/>
              <a:gd name="connsiteY6" fmla="*/ 357098 h 5144650"/>
              <a:gd name="connsiteX7" fmla="*/ 296727 w 2621065"/>
              <a:gd name="connsiteY7" fmla="*/ 371749 h 5144650"/>
              <a:gd name="connsiteX8" fmla="*/ 332716 w 2621065"/>
              <a:gd name="connsiteY8" fmla="*/ 440404 h 5144650"/>
              <a:gd name="connsiteX9" fmla="*/ 342633 w 2621065"/>
              <a:gd name="connsiteY9" fmla="*/ 459903 h 5144650"/>
              <a:gd name="connsiteX10" fmla="*/ 357304 w 2621065"/>
              <a:gd name="connsiteY10" fmla="*/ 470524 h 5144650"/>
              <a:gd name="connsiteX11" fmla="*/ 366064 w 2621065"/>
              <a:gd name="connsiteY11" fmla="*/ 467634 h 5144650"/>
              <a:gd name="connsiteX12" fmla="*/ 372502 w 2621065"/>
              <a:gd name="connsiteY12" fmla="*/ 477374 h 5144650"/>
              <a:gd name="connsiteX13" fmla="*/ 375501 w 2621065"/>
              <a:gd name="connsiteY13" fmla="*/ 478682 h 5144650"/>
              <a:gd name="connsiteX14" fmla="*/ 419128 w 2621065"/>
              <a:gd name="connsiteY14" fmla="*/ 557106 h 5144650"/>
              <a:gd name="connsiteX15" fmla="*/ 467073 w 2621065"/>
              <a:gd name="connsiteY15" fmla="*/ 632313 h 5144650"/>
              <a:gd name="connsiteX16" fmla="*/ 490229 w 2621065"/>
              <a:gd name="connsiteY16" fmla="*/ 751490 h 5144650"/>
              <a:gd name="connsiteX17" fmla="*/ 516935 w 2621065"/>
              <a:gd name="connsiteY17" fmla="*/ 799823 h 5144650"/>
              <a:gd name="connsiteX18" fmla="*/ 542847 w 2621065"/>
              <a:gd name="connsiteY18" fmla="*/ 848761 h 5144650"/>
              <a:gd name="connsiteX19" fmla="*/ 572074 w 2621065"/>
              <a:gd name="connsiteY19" fmla="*/ 958725 h 5144650"/>
              <a:gd name="connsiteX20" fmla="*/ 620598 w 2621065"/>
              <a:gd name="connsiteY20" fmla="*/ 1033391 h 5144650"/>
              <a:gd name="connsiteX21" fmla="*/ 632660 w 2621065"/>
              <a:gd name="connsiteY21" fmla="*/ 1112764 h 5144650"/>
              <a:gd name="connsiteX22" fmla="*/ 634562 w 2621065"/>
              <a:gd name="connsiteY22" fmla="*/ 1113550 h 5144650"/>
              <a:gd name="connsiteX23" fmla="*/ 640269 w 2621065"/>
              <a:gd name="connsiteY23" fmla="*/ 1129199 h 5144650"/>
              <a:gd name="connsiteX24" fmla="*/ 637728 w 2621065"/>
              <a:gd name="connsiteY24" fmla="*/ 1135143 h 5144650"/>
              <a:gd name="connsiteX25" fmla="*/ 687640 w 2621065"/>
              <a:gd name="connsiteY25" fmla="*/ 1174841 h 5144650"/>
              <a:gd name="connsiteX26" fmla="*/ 724323 w 2621065"/>
              <a:gd name="connsiteY26" fmla="*/ 1244103 h 5144650"/>
              <a:gd name="connsiteX27" fmla="*/ 732765 w 2621065"/>
              <a:gd name="connsiteY27" fmla="*/ 1279809 h 5144650"/>
              <a:gd name="connsiteX28" fmla="*/ 735243 w 2621065"/>
              <a:gd name="connsiteY28" fmla="*/ 1286495 h 5144650"/>
              <a:gd name="connsiteX29" fmla="*/ 735618 w 2621065"/>
              <a:gd name="connsiteY29" fmla="*/ 1286424 h 5144650"/>
              <a:gd name="connsiteX30" fmla="*/ 738875 w 2621065"/>
              <a:gd name="connsiteY30" fmla="*/ 1293066 h 5144650"/>
              <a:gd name="connsiteX31" fmla="*/ 739767 w 2621065"/>
              <a:gd name="connsiteY31" fmla="*/ 1298687 h 5144650"/>
              <a:gd name="connsiteX32" fmla="*/ 744578 w 2621065"/>
              <a:gd name="connsiteY32" fmla="*/ 1311657 h 5144650"/>
              <a:gd name="connsiteX33" fmla="*/ 748379 w 2621065"/>
              <a:gd name="connsiteY33" fmla="*/ 1314753 h 5144650"/>
              <a:gd name="connsiteX34" fmla="*/ 752978 w 2621065"/>
              <a:gd name="connsiteY34" fmla="*/ 1314010 h 5144650"/>
              <a:gd name="connsiteX35" fmla="*/ 752978 w 2621065"/>
              <a:gd name="connsiteY35" fmla="*/ 1315472 h 5144650"/>
              <a:gd name="connsiteX36" fmla="*/ 772880 w 2621065"/>
              <a:gd name="connsiteY36" fmla="*/ 1332740 h 5144650"/>
              <a:gd name="connsiteX37" fmla="*/ 805255 w 2621065"/>
              <a:gd name="connsiteY37" fmla="*/ 1379426 h 5144650"/>
              <a:gd name="connsiteX38" fmla="*/ 861455 w 2621065"/>
              <a:gd name="connsiteY38" fmla="*/ 1487793 h 5144650"/>
              <a:gd name="connsiteX39" fmla="*/ 889172 w 2621065"/>
              <a:gd name="connsiteY39" fmla="*/ 1589794 h 5144650"/>
              <a:gd name="connsiteX40" fmla="*/ 937443 w 2621065"/>
              <a:gd name="connsiteY40" fmla="*/ 1698307 h 5144650"/>
              <a:gd name="connsiteX41" fmla="*/ 974458 w 2621065"/>
              <a:gd name="connsiteY41" fmla="*/ 1768464 h 5144650"/>
              <a:gd name="connsiteX42" fmla="*/ 1013480 w 2621065"/>
              <a:gd name="connsiteY42" fmla="*/ 1853903 h 5144650"/>
              <a:gd name="connsiteX43" fmla="*/ 1031382 w 2621065"/>
              <a:gd name="connsiteY43" fmla="*/ 1948177 h 5144650"/>
              <a:gd name="connsiteX44" fmla="*/ 1031611 w 2621065"/>
              <a:gd name="connsiteY44" fmla="*/ 2064126 h 5144650"/>
              <a:gd name="connsiteX45" fmla="*/ 1043751 w 2621065"/>
              <a:gd name="connsiteY45" fmla="*/ 2210534 h 5144650"/>
              <a:gd name="connsiteX46" fmla="*/ 1055412 w 2621065"/>
              <a:gd name="connsiteY46" fmla="*/ 2309009 h 5144650"/>
              <a:gd name="connsiteX47" fmla="*/ 1077288 w 2621065"/>
              <a:gd name="connsiteY47" fmla="*/ 2438335 h 5144650"/>
              <a:gd name="connsiteX48" fmla="*/ 1095035 w 2621065"/>
              <a:gd name="connsiteY48" fmla="*/ 2483804 h 5144650"/>
              <a:gd name="connsiteX49" fmla="*/ 1084874 w 2621065"/>
              <a:gd name="connsiteY49" fmla="*/ 2535656 h 5144650"/>
              <a:gd name="connsiteX50" fmla="*/ 1097340 w 2621065"/>
              <a:gd name="connsiteY50" fmla="*/ 2549509 h 5144650"/>
              <a:gd name="connsiteX51" fmla="*/ 1099771 w 2621065"/>
              <a:gd name="connsiteY51" fmla="*/ 2551770 h 5144650"/>
              <a:gd name="connsiteX52" fmla="*/ 1103350 w 2621065"/>
              <a:gd name="connsiteY52" fmla="*/ 2563634 h 5144650"/>
              <a:gd name="connsiteX53" fmla="*/ 1112049 w 2621065"/>
              <a:gd name="connsiteY53" fmla="*/ 2563454 h 5144650"/>
              <a:gd name="connsiteX54" fmla="*/ 1127385 w 2621065"/>
              <a:gd name="connsiteY54" fmla="*/ 2601609 h 5144650"/>
              <a:gd name="connsiteX55" fmla="*/ 1139861 w 2621065"/>
              <a:gd name="connsiteY55" fmla="*/ 2713894 h 5144650"/>
              <a:gd name="connsiteX56" fmla="*/ 1152243 w 2621065"/>
              <a:gd name="connsiteY56" fmla="*/ 2778897 h 5144650"/>
              <a:gd name="connsiteX57" fmla="*/ 1164665 w 2621065"/>
              <a:gd name="connsiteY57" fmla="*/ 2800172 h 5144650"/>
              <a:gd name="connsiteX58" fmla="*/ 1176824 w 2621065"/>
              <a:gd name="connsiteY58" fmla="*/ 2832181 h 5144650"/>
              <a:gd name="connsiteX59" fmla="*/ 1204261 w 2621065"/>
              <a:gd name="connsiteY59" fmla="*/ 2886025 h 5144650"/>
              <a:gd name="connsiteX60" fmla="*/ 1256301 w 2621065"/>
              <a:gd name="connsiteY60" fmla="*/ 3039204 h 5144650"/>
              <a:gd name="connsiteX61" fmla="*/ 1282793 w 2621065"/>
              <a:gd name="connsiteY61" fmla="*/ 3166645 h 5144650"/>
              <a:gd name="connsiteX62" fmla="*/ 1353529 w 2621065"/>
              <a:gd name="connsiteY62" fmla="*/ 3266459 h 5144650"/>
              <a:gd name="connsiteX63" fmla="*/ 1443501 w 2621065"/>
              <a:gd name="connsiteY63" fmla="*/ 3351404 h 5144650"/>
              <a:gd name="connsiteX64" fmla="*/ 1502378 w 2621065"/>
              <a:gd name="connsiteY64" fmla="*/ 3451792 h 5144650"/>
              <a:gd name="connsiteX65" fmla="*/ 1608347 w 2621065"/>
              <a:gd name="connsiteY65" fmla="*/ 3567627 h 5144650"/>
              <a:gd name="connsiteX66" fmla="*/ 1672750 w 2621065"/>
              <a:gd name="connsiteY66" fmla="*/ 3660473 h 5144650"/>
              <a:gd name="connsiteX67" fmla="*/ 1674801 w 2621065"/>
              <a:gd name="connsiteY67" fmla="*/ 3660727 h 5144650"/>
              <a:gd name="connsiteX68" fmla="*/ 1684280 w 2621065"/>
              <a:gd name="connsiteY68" fmla="*/ 3674236 h 5144650"/>
              <a:gd name="connsiteX69" fmla="*/ 1683297 w 2621065"/>
              <a:gd name="connsiteY69" fmla="*/ 3680606 h 5144650"/>
              <a:gd name="connsiteX70" fmla="*/ 1688840 w 2621065"/>
              <a:gd name="connsiteY70" fmla="*/ 3690943 h 5144650"/>
              <a:gd name="connsiteX71" fmla="*/ 1697179 w 2621065"/>
              <a:gd name="connsiteY71" fmla="*/ 3714191 h 5144650"/>
              <a:gd name="connsiteX72" fmla="*/ 1812095 w 2621065"/>
              <a:gd name="connsiteY72" fmla="*/ 3794363 h 5144650"/>
              <a:gd name="connsiteX73" fmla="*/ 1816185 w 2621065"/>
              <a:gd name="connsiteY73" fmla="*/ 3800123 h 5144650"/>
              <a:gd name="connsiteX74" fmla="*/ 1816532 w 2621065"/>
              <a:gd name="connsiteY74" fmla="*/ 3799958 h 5144650"/>
              <a:gd name="connsiteX75" fmla="*/ 1821367 w 2621065"/>
              <a:gd name="connsiteY75" fmla="*/ 3805472 h 5144650"/>
              <a:gd name="connsiteX76" fmla="*/ 1823645 w 2621065"/>
              <a:gd name="connsiteY76" fmla="*/ 3810629 h 5144650"/>
              <a:gd name="connsiteX77" fmla="*/ 1831583 w 2621065"/>
              <a:gd name="connsiteY77" fmla="*/ 3821804 h 5144650"/>
              <a:gd name="connsiteX78" fmla="*/ 1857078 w 2621065"/>
              <a:gd name="connsiteY78" fmla="*/ 3885992 h 5144650"/>
              <a:gd name="connsiteX79" fmla="*/ 1923433 w 2621065"/>
              <a:gd name="connsiteY79" fmla="*/ 3982033 h 5144650"/>
              <a:gd name="connsiteX80" fmla="*/ 1980841 w 2621065"/>
              <a:gd name="connsiteY80" fmla="*/ 4057389 h 5144650"/>
              <a:gd name="connsiteX81" fmla="*/ 2024665 w 2621065"/>
              <a:gd name="connsiteY81" fmla="*/ 4118801 h 5144650"/>
              <a:gd name="connsiteX82" fmla="*/ 2072486 w 2621065"/>
              <a:gd name="connsiteY82" fmla="*/ 4180983 h 5144650"/>
              <a:gd name="connsiteX83" fmla="*/ 2102842 w 2621065"/>
              <a:gd name="connsiteY83" fmla="*/ 4242051 h 5144650"/>
              <a:gd name="connsiteX84" fmla="*/ 2090319 w 2621065"/>
              <a:gd name="connsiteY84" fmla="*/ 4351530 h 5144650"/>
              <a:gd name="connsiteX85" fmla="*/ 2197520 w 2621065"/>
              <a:gd name="connsiteY85" fmla="*/ 4467846 h 5144650"/>
              <a:gd name="connsiteX86" fmla="*/ 2204194 w 2621065"/>
              <a:gd name="connsiteY86" fmla="*/ 4542946 h 5144650"/>
              <a:gd name="connsiteX87" fmla="*/ 2296014 w 2621065"/>
              <a:gd name="connsiteY87" fmla="*/ 4609323 h 5144650"/>
              <a:gd name="connsiteX88" fmla="*/ 2349851 w 2621065"/>
              <a:gd name="connsiteY88" fmla="*/ 4719544 h 5144650"/>
              <a:gd name="connsiteX89" fmla="*/ 2466665 w 2621065"/>
              <a:gd name="connsiteY89" fmla="*/ 4853969 h 5144650"/>
              <a:gd name="connsiteX90" fmla="*/ 2469772 w 2621065"/>
              <a:gd name="connsiteY90" fmla="*/ 4906386 h 5144650"/>
              <a:gd name="connsiteX91" fmla="*/ 2485381 w 2621065"/>
              <a:gd name="connsiteY91" fmla="*/ 4916393 h 5144650"/>
              <a:gd name="connsiteX92" fmla="*/ 2494775 w 2621065"/>
              <a:gd name="connsiteY92" fmla="*/ 4928363 h 5144650"/>
              <a:gd name="connsiteX93" fmla="*/ 2503199 w 2621065"/>
              <a:gd name="connsiteY93" fmla="*/ 4925898 h 5144650"/>
              <a:gd name="connsiteX94" fmla="*/ 2517652 w 2621065"/>
              <a:gd name="connsiteY94" fmla="*/ 4937733 h 5144650"/>
              <a:gd name="connsiteX95" fmla="*/ 2527697 w 2621065"/>
              <a:gd name="connsiteY95" fmla="*/ 4958461 h 5144650"/>
              <a:gd name="connsiteX96" fmla="*/ 2567995 w 2621065"/>
              <a:gd name="connsiteY96" fmla="*/ 5062892 h 5144650"/>
              <a:gd name="connsiteX97" fmla="*/ 2596347 w 2621065"/>
              <a:gd name="connsiteY97" fmla="*/ 5121988 h 5144650"/>
              <a:gd name="connsiteX98" fmla="*/ 2613775 w 2621065"/>
              <a:gd name="connsiteY98" fmla="*/ 5139128 h 5144650"/>
              <a:gd name="connsiteX99" fmla="*/ 2621065 w 2621065"/>
              <a:gd name="connsiteY99" fmla="*/ 5144650 h 5144650"/>
              <a:gd name="connsiteX100" fmla="*/ 0 w 2621065"/>
              <a:gd name="connsiteY100" fmla="*/ 5144650 h 5144650"/>
              <a:gd name="connsiteX101" fmla="*/ 0 w 2621065"/>
              <a:gd name="connsiteY101" fmla="*/ 0 h 51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621065" h="5144650">
                <a:moveTo>
                  <a:pt x="0" y="0"/>
                </a:moveTo>
                <a:lnTo>
                  <a:pt x="245438" y="268808"/>
                </a:lnTo>
                <a:lnTo>
                  <a:pt x="252687" y="292650"/>
                </a:lnTo>
                <a:lnTo>
                  <a:pt x="270361" y="304212"/>
                </a:lnTo>
                <a:cubicBezTo>
                  <a:pt x="273529" y="310126"/>
                  <a:pt x="273234" y="316860"/>
                  <a:pt x="272327" y="324001"/>
                </a:cubicBezTo>
                <a:cubicBezTo>
                  <a:pt x="272244" y="325072"/>
                  <a:pt x="272160" y="326143"/>
                  <a:pt x="272077" y="327214"/>
                </a:cubicBezTo>
                <a:lnTo>
                  <a:pt x="295110" y="357098"/>
                </a:lnTo>
                <a:lnTo>
                  <a:pt x="296727" y="371749"/>
                </a:lnTo>
                <a:cubicBezTo>
                  <a:pt x="307880" y="397452"/>
                  <a:pt x="336849" y="412373"/>
                  <a:pt x="332716" y="440404"/>
                </a:cubicBezTo>
                <a:cubicBezTo>
                  <a:pt x="334711" y="448819"/>
                  <a:pt x="338212" y="455052"/>
                  <a:pt x="342633" y="459903"/>
                </a:cubicBezTo>
                <a:lnTo>
                  <a:pt x="357304" y="470524"/>
                </a:lnTo>
                <a:lnTo>
                  <a:pt x="366064" y="467634"/>
                </a:lnTo>
                <a:lnTo>
                  <a:pt x="372502" y="477374"/>
                </a:lnTo>
                <a:lnTo>
                  <a:pt x="375501" y="478682"/>
                </a:lnTo>
                <a:cubicBezTo>
                  <a:pt x="383272" y="491970"/>
                  <a:pt x="403866" y="531500"/>
                  <a:pt x="419128" y="557106"/>
                </a:cubicBezTo>
                <a:cubicBezTo>
                  <a:pt x="439248" y="581985"/>
                  <a:pt x="451401" y="588102"/>
                  <a:pt x="467073" y="632313"/>
                </a:cubicBezTo>
                <a:cubicBezTo>
                  <a:pt x="479664" y="694967"/>
                  <a:pt x="495907" y="682399"/>
                  <a:pt x="490229" y="751490"/>
                </a:cubicBezTo>
                <a:cubicBezTo>
                  <a:pt x="499208" y="732249"/>
                  <a:pt x="513168" y="781653"/>
                  <a:pt x="516935" y="799823"/>
                </a:cubicBezTo>
                <a:cubicBezTo>
                  <a:pt x="520991" y="859493"/>
                  <a:pt x="569045" y="820005"/>
                  <a:pt x="542847" y="848761"/>
                </a:cubicBezTo>
                <a:cubicBezTo>
                  <a:pt x="562656" y="881830"/>
                  <a:pt x="526272" y="969168"/>
                  <a:pt x="572074" y="958725"/>
                </a:cubicBezTo>
                <a:cubicBezTo>
                  <a:pt x="597644" y="999777"/>
                  <a:pt x="577323" y="1011573"/>
                  <a:pt x="620598" y="1033391"/>
                </a:cubicBezTo>
                <a:cubicBezTo>
                  <a:pt x="630696" y="1059064"/>
                  <a:pt x="633259" y="1106766"/>
                  <a:pt x="632660" y="1112764"/>
                </a:cubicBezTo>
                <a:lnTo>
                  <a:pt x="634562" y="1113550"/>
                </a:lnTo>
                <a:cubicBezTo>
                  <a:pt x="640098" y="1119137"/>
                  <a:pt x="641169" y="1124274"/>
                  <a:pt x="640269" y="1129199"/>
                </a:cubicBezTo>
                <a:lnTo>
                  <a:pt x="637728" y="1135143"/>
                </a:lnTo>
                <a:lnTo>
                  <a:pt x="687640" y="1174841"/>
                </a:lnTo>
                <a:lnTo>
                  <a:pt x="724323" y="1244103"/>
                </a:lnTo>
                <a:cubicBezTo>
                  <a:pt x="726461" y="1255968"/>
                  <a:pt x="729249" y="1267984"/>
                  <a:pt x="732765" y="1279809"/>
                </a:cubicBezTo>
                <a:lnTo>
                  <a:pt x="735243" y="1286495"/>
                </a:lnTo>
                <a:lnTo>
                  <a:pt x="735618" y="1286424"/>
                </a:lnTo>
                <a:cubicBezTo>
                  <a:pt x="736846" y="1287437"/>
                  <a:pt x="737921" y="1289470"/>
                  <a:pt x="738875" y="1293066"/>
                </a:cubicBezTo>
                <a:lnTo>
                  <a:pt x="739767" y="1298687"/>
                </a:lnTo>
                <a:lnTo>
                  <a:pt x="744578" y="1311657"/>
                </a:lnTo>
                <a:lnTo>
                  <a:pt x="748379" y="1314753"/>
                </a:lnTo>
                <a:lnTo>
                  <a:pt x="752978" y="1314010"/>
                </a:lnTo>
                <a:lnTo>
                  <a:pt x="752978" y="1315472"/>
                </a:lnTo>
                <a:cubicBezTo>
                  <a:pt x="749424" y="1328629"/>
                  <a:pt x="740370" y="1337267"/>
                  <a:pt x="772880" y="1332740"/>
                </a:cubicBezTo>
                <a:cubicBezTo>
                  <a:pt x="769449" y="1360171"/>
                  <a:pt x="788120" y="1354435"/>
                  <a:pt x="805255" y="1379426"/>
                </a:cubicBezTo>
                <a:cubicBezTo>
                  <a:pt x="820018" y="1405268"/>
                  <a:pt x="847469" y="1452732"/>
                  <a:pt x="861455" y="1487793"/>
                </a:cubicBezTo>
                <a:cubicBezTo>
                  <a:pt x="860472" y="1529583"/>
                  <a:pt x="873198" y="1558240"/>
                  <a:pt x="889172" y="1589794"/>
                </a:cubicBezTo>
                <a:cubicBezTo>
                  <a:pt x="901837" y="1624879"/>
                  <a:pt x="918553" y="1656375"/>
                  <a:pt x="937443" y="1698307"/>
                </a:cubicBezTo>
                <a:lnTo>
                  <a:pt x="974458" y="1768464"/>
                </a:lnTo>
                <a:lnTo>
                  <a:pt x="1013480" y="1853903"/>
                </a:lnTo>
                <a:lnTo>
                  <a:pt x="1031382" y="1948177"/>
                </a:lnTo>
                <a:cubicBezTo>
                  <a:pt x="1065794" y="1983780"/>
                  <a:pt x="1017975" y="2014601"/>
                  <a:pt x="1031611" y="2064126"/>
                </a:cubicBezTo>
                <a:cubicBezTo>
                  <a:pt x="1011441" y="2152960"/>
                  <a:pt x="1051780" y="2170768"/>
                  <a:pt x="1043751" y="2210534"/>
                </a:cubicBezTo>
                <a:cubicBezTo>
                  <a:pt x="1047718" y="2261633"/>
                  <a:pt x="1043420" y="2260757"/>
                  <a:pt x="1055412" y="2309009"/>
                </a:cubicBezTo>
                <a:cubicBezTo>
                  <a:pt x="1065957" y="2376047"/>
                  <a:pt x="1080662" y="2371020"/>
                  <a:pt x="1077288" y="2438335"/>
                </a:cubicBezTo>
                <a:cubicBezTo>
                  <a:pt x="1117396" y="2455794"/>
                  <a:pt x="1082533" y="2452352"/>
                  <a:pt x="1095035" y="2483804"/>
                </a:cubicBezTo>
                <a:cubicBezTo>
                  <a:pt x="1061853" y="2488858"/>
                  <a:pt x="1120109" y="2517457"/>
                  <a:pt x="1084874" y="2535656"/>
                </a:cubicBezTo>
                <a:cubicBezTo>
                  <a:pt x="1088269" y="2540805"/>
                  <a:pt x="1092665" y="2545220"/>
                  <a:pt x="1097340" y="2549509"/>
                </a:cubicBezTo>
                <a:lnTo>
                  <a:pt x="1099771" y="2551770"/>
                </a:lnTo>
                <a:lnTo>
                  <a:pt x="1103350" y="2563634"/>
                </a:lnTo>
                <a:lnTo>
                  <a:pt x="1112049" y="2563454"/>
                </a:lnTo>
                <a:lnTo>
                  <a:pt x="1127385" y="2601609"/>
                </a:lnTo>
                <a:cubicBezTo>
                  <a:pt x="1113460" y="2637696"/>
                  <a:pt x="1158915" y="2668604"/>
                  <a:pt x="1139861" y="2713894"/>
                </a:cubicBezTo>
                <a:cubicBezTo>
                  <a:pt x="1135736" y="2729724"/>
                  <a:pt x="1140589" y="2773668"/>
                  <a:pt x="1152243" y="2778897"/>
                </a:cubicBezTo>
                <a:cubicBezTo>
                  <a:pt x="1155466" y="2787425"/>
                  <a:pt x="1152635" y="2799266"/>
                  <a:pt x="1164665" y="2800172"/>
                </a:cubicBezTo>
                <a:cubicBezTo>
                  <a:pt x="1179331" y="2803170"/>
                  <a:pt x="1160739" y="2841509"/>
                  <a:pt x="1176824" y="2832181"/>
                </a:cubicBezTo>
                <a:cubicBezTo>
                  <a:pt x="1164161" y="2859250"/>
                  <a:pt x="1195203" y="2868939"/>
                  <a:pt x="1204261" y="2886025"/>
                </a:cubicBezTo>
                <a:cubicBezTo>
                  <a:pt x="1217507" y="2920528"/>
                  <a:pt x="1243211" y="2992435"/>
                  <a:pt x="1256301" y="3039204"/>
                </a:cubicBezTo>
                <a:cubicBezTo>
                  <a:pt x="1264978" y="3073150"/>
                  <a:pt x="1260044" y="3127834"/>
                  <a:pt x="1282793" y="3166645"/>
                </a:cubicBezTo>
                <a:cubicBezTo>
                  <a:pt x="1304595" y="3193363"/>
                  <a:pt x="1317394" y="3226316"/>
                  <a:pt x="1353529" y="3266459"/>
                </a:cubicBezTo>
                <a:cubicBezTo>
                  <a:pt x="1399246" y="3301093"/>
                  <a:pt x="1431707" y="3283631"/>
                  <a:pt x="1443501" y="3351404"/>
                </a:cubicBezTo>
                <a:cubicBezTo>
                  <a:pt x="1476611" y="3383947"/>
                  <a:pt x="1480437" y="3422250"/>
                  <a:pt x="1502378" y="3451792"/>
                </a:cubicBezTo>
                <a:cubicBezTo>
                  <a:pt x="1529852" y="3487829"/>
                  <a:pt x="1579951" y="3532847"/>
                  <a:pt x="1608347" y="3567627"/>
                </a:cubicBezTo>
                <a:cubicBezTo>
                  <a:pt x="1624615" y="3589596"/>
                  <a:pt x="1671830" y="3654562"/>
                  <a:pt x="1672750" y="3660473"/>
                </a:cubicBezTo>
                <a:lnTo>
                  <a:pt x="1674801" y="3660727"/>
                </a:lnTo>
                <a:cubicBezTo>
                  <a:pt x="1681591" y="3664628"/>
                  <a:pt x="1683921" y="3669274"/>
                  <a:pt x="1684280" y="3674236"/>
                </a:cubicBezTo>
                <a:lnTo>
                  <a:pt x="1683297" y="3680606"/>
                </a:lnTo>
                <a:lnTo>
                  <a:pt x="1688840" y="3690943"/>
                </a:lnTo>
                <a:lnTo>
                  <a:pt x="1697179" y="3714191"/>
                </a:lnTo>
                <a:cubicBezTo>
                  <a:pt x="1717721" y="3731428"/>
                  <a:pt x="1792260" y="3780041"/>
                  <a:pt x="1812095" y="3794363"/>
                </a:cubicBezTo>
                <a:lnTo>
                  <a:pt x="1816185" y="3800123"/>
                </a:lnTo>
                <a:lnTo>
                  <a:pt x="1816532" y="3799958"/>
                </a:lnTo>
                <a:cubicBezTo>
                  <a:pt x="1817981" y="3800606"/>
                  <a:pt x="1819537" y="3802274"/>
                  <a:pt x="1821367" y="3805472"/>
                </a:cubicBezTo>
                <a:lnTo>
                  <a:pt x="1823645" y="3810629"/>
                </a:lnTo>
                <a:lnTo>
                  <a:pt x="1831583" y="3821804"/>
                </a:lnTo>
                <a:lnTo>
                  <a:pt x="1857078" y="3885992"/>
                </a:lnTo>
                <a:cubicBezTo>
                  <a:pt x="1870925" y="3912689"/>
                  <a:pt x="1904030" y="3944898"/>
                  <a:pt x="1923433" y="3982033"/>
                </a:cubicBezTo>
                <a:cubicBezTo>
                  <a:pt x="1932954" y="4022380"/>
                  <a:pt x="1957377" y="4031327"/>
                  <a:pt x="1980841" y="4057389"/>
                </a:cubicBezTo>
                <a:cubicBezTo>
                  <a:pt x="1978839" y="4101894"/>
                  <a:pt x="2006008" y="4111963"/>
                  <a:pt x="2024665" y="4118801"/>
                </a:cubicBezTo>
                <a:lnTo>
                  <a:pt x="2072486" y="4180983"/>
                </a:lnTo>
                <a:lnTo>
                  <a:pt x="2102842" y="4242051"/>
                </a:lnTo>
                <a:lnTo>
                  <a:pt x="2090319" y="4351530"/>
                </a:lnTo>
                <a:cubicBezTo>
                  <a:pt x="2089688" y="4357705"/>
                  <a:pt x="2200335" y="4461482"/>
                  <a:pt x="2197520" y="4467846"/>
                </a:cubicBezTo>
                <a:cubicBezTo>
                  <a:pt x="2239949" y="4492943"/>
                  <a:pt x="2178502" y="4499026"/>
                  <a:pt x="2204194" y="4542946"/>
                </a:cubicBezTo>
                <a:cubicBezTo>
                  <a:pt x="2219385" y="4595904"/>
                  <a:pt x="2280978" y="4565135"/>
                  <a:pt x="2296014" y="4609323"/>
                </a:cubicBezTo>
                <a:cubicBezTo>
                  <a:pt x="2334979" y="4654669"/>
                  <a:pt x="2311617" y="4683666"/>
                  <a:pt x="2349851" y="4719544"/>
                </a:cubicBezTo>
                <a:cubicBezTo>
                  <a:pt x="2393277" y="4725733"/>
                  <a:pt x="2446606" y="4827088"/>
                  <a:pt x="2466665" y="4853969"/>
                </a:cubicBezTo>
                <a:cubicBezTo>
                  <a:pt x="2435625" y="4867556"/>
                  <a:pt x="2499515" y="4879650"/>
                  <a:pt x="2469772" y="4906386"/>
                </a:cubicBezTo>
                <a:cubicBezTo>
                  <a:pt x="2474368" y="4910433"/>
                  <a:pt x="2479754" y="4913508"/>
                  <a:pt x="2485381" y="4916393"/>
                </a:cubicBezTo>
                <a:lnTo>
                  <a:pt x="2494775" y="4928363"/>
                </a:lnTo>
                <a:lnTo>
                  <a:pt x="2503199" y="4925898"/>
                </a:lnTo>
                <a:lnTo>
                  <a:pt x="2517652" y="4937733"/>
                </a:lnTo>
                <a:cubicBezTo>
                  <a:pt x="2522042" y="4943002"/>
                  <a:pt x="2525578" y="4949649"/>
                  <a:pt x="2527697" y="4958461"/>
                </a:cubicBezTo>
                <a:cubicBezTo>
                  <a:pt x="2523186" y="4996747"/>
                  <a:pt x="2575192" y="5014427"/>
                  <a:pt x="2567995" y="5062892"/>
                </a:cubicBezTo>
                <a:cubicBezTo>
                  <a:pt x="2567947" y="5079163"/>
                  <a:pt x="2583689" y="5120039"/>
                  <a:pt x="2596347" y="5121988"/>
                </a:cubicBezTo>
                <a:cubicBezTo>
                  <a:pt x="2601622" y="5129320"/>
                  <a:pt x="2601836" y="5141425"/>
                  <a:pt x="2613775" y="5139128"/>
                </a:cubicBezTo>
                <a:lnTo>
                  <a:pt x="2621065" y="5144650"/>
                </a:lnTo>
                <a:lnTo>
                  <a:pt x="0" y="514465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80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630" y="345688"/>
            <a:ext cx="9097258" cy="1325563"/>
          </a:xfrm>
          <a:solidFill>
            <a:srgbClr val="D6E1F5"/>
          </a:solidFill>
        </p:spPr>
        <p:txBody>
          <a:bodyPr/>
          <a:lstStyle/>
          <a:p>
            <a:r>
              <a:rPr lang="en-US" dirty="0"/>
              <a:t>Maths Home Learning (CGP Books)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CA5925-53AF-8443-3179-8E9E0EBD98EC}"/>
              </a:ext>
            </a:extLst>
          </p:cNvPr>
          <p:cNvSpPr txBox="1"/>
          <p:nvPr/>
        </p:nvSpPr>
        <p:spPr>
          <a:xfrm>
            <a:off x="481283" y="2020487"/>
            <a:ext cx="7414184" cy="4524315"/>
          </a:xfrm>
          <a:prstGeom prst="rect">
            <a:avLst/>
          </a:prstGeom>
          <a:solidFill>
            <a:srgbClr val="D6E1F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Each child will receive a CGP Maths SATs practice 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Children will be set specific sections to complete each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will be given every Friday – children should bring it back by </a:t>
            </a:r>
            <a:r>
              <a:rPr lang="en-US" sz="2400" b="1" dirty="0"/>
              <a:t>the following Wednesday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Answers are in the back so children are encouraged to </a:t>
            </a:r>
            <a:r>
              <a:rPr lang="en-US" sz="2400" b="1" dirty="0"/>
              <a:t>check their own answers</a:t>
            </a:r>
            <a:r>
              <a:rPr lang="en-US" sz="2400" dirty="0"/>
              <a:t> and reflect on any mistakes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Place a ⭐ next to any questions your child finds tricky — we are happy to support with these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Please encourage children to be as </a:t>
            </a:r>
            <a:r>
              <a:rPr lang="en-US" sz="2400" b="1" dirty="0"/>
              <a:t>independent as possible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This home learning is </a:t>
            </a:r>
            <a:r>
              <a:rPr lang="en-US" sz="2400" b="1" dirty="0"/>
              <a:t>meant to be supportive</a:t>
            </a:r>
            <a:r>
              <a:rPr lang="en-US" sz="2400" dirty="0"/>
              <a:t> for your child, not stressful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55868-1112-D3AD-E878-8C9982699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723" y="2020487"/>
            <a:ext cx="2853175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36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630" y="345688"/>
            <a:ext cx="9097258" cy="1325563"/>
          </a:xfrm>
          <a:solidFill>
            <a:srgbClr val="D6E1F5"/>
          </a:solidFill>
        </p:spPr>
        <p:txBody>
          <a:bodyPr/>
          <a:lstStyle/>
          <a:p>
            <a:r>
              <a:rPr lang="en-US" dirty="0"/>
              <a:t>Support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CA5925-53AF-8443-3179-8E9E0EBD98EC}"/>
              </a:ext>
            </a:extLst>
          </p:cNvPr>
          <p:cNvSpPr txBox="1"/>
          <p:nvPr/>
        </p:nvSpPr>
        <p:spPr>
          <a:xfrm>
            <a:off x="451556" y="2277605"/>
            <a:ext cx="7154540" cy="3785652"/>
          </a:xfrm>
          <a:prstGeom prst="rect">
            <a:avLst/>
          </a:prstGeom>
          <a:solidFill>
            <a:srgbClr val="D6E1F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Children are encouraged to bring their book into school if they need help</a:t>
            </a:r>
          </a:p>
          <a:p>
            <a:r>
              <a:rPr lang="en-US" sz="2400" b="1" dirty="0"/>
              <a:t>Miss Vaughan</a:t>
            </a:r>
            <a:r>
              <a:rPr lang="en-US" sz="2400" dirty="0"/>
              <a:t> will offer an </a:t>
            </a:r>
            <a:r>
              <a:rPr lang="en-US" sz="2400" b="1" dirty="0"/>
              <a:t>open support time every Tuesday at 12:00</a:t>
            </a:r>
            <a:r>
              <a:rPr lang="en-US" sz="2400" dirty="0"/>
              <a:t>, where children can: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/>
              <a:t>Get </a:t>
            </a:r>
            <a:r>
              <a:rPr lang="en-US" sz="2400" dirty="0"/>
              <a:t>help with anything they are </a:t>
            </a:r>
            <a:r>
              <a:rPr lang="en-US" sz="2400"/>
              <a:t>unsure about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Check answers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Get help with anything they are unsure about</a:t>
            </a:r>
          </a:p>
          <a:p>
            <a:endParaRPr lang="en-US" sz="2400" dirty="0"/>
          </a:p>
          <a:p>
            <a:r>
              <a:rPr lang="en-US" sz="2400" dirty="0"/>
              <a:t>Children who are </a:t>
            </a:r>
            <a:r>
              <a:rPr lang="en-US" sz="2400" b="1" dirty="0"/>
              <a:t>play mentors</a:t>
            </a:r>
            <a:r>
              <a:rPr lang="en-US" sz="2400" dirty="0"/>
              <a:t> will </a:t>
            </a:r>
            <a:r>
              <a:rPr lang="en-US" sz="2400" b="1" dirty="0"/>
              <a:t>not carry out their role</a:t>
            </a:r>
            <a:r>
              <a:rPr lang="en-US" sz="2400" dirty="0"/>
              <a:t> during this time so they can attend the session.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55868-1112-D3AD-E878-8C9982699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626" y="2152480"/>
            <a:ext cx="2853175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27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630" y="112989"/>
            <a:ext cx="8785024" cy="1325563"/>
          </a:xfrm>
          <a:solidFill>
            <a:srgbClr val="D6E1F5"/>
          </a:solidFill>
        </p:spPr>
        <p:txBody>
          <a:bodyPr/>
          <a:lstStyle/>
          <a:p>
            <a:r>
              <a:rPr lang="en-US" dirty="0"/>
              <a:t>Why This Is Helpful for SATs</a:t>
            </a:r>
            <a:br>
              <a:rPr lang="en-US" dirty="0"/>
            </a:br>
            <a:r>
              <a:rPr lang="en-US" dirty="0"/>
              <a:t>Why are we doing this?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CA5925-53AF-8443-3179-8E9E0EBD98EC}"/>
              </a:ext>
            </a:extLst>
          </p:cNvPr>
          <p:cNvSpPr txBox="1"/>
          <p:nvPr/>
        </p:nvSpPr>
        <p:spPr>
          <a:xfrm>
            <a:off x="4629894" y="2055028"/>
            <a:ext cx="5339297" cy="3970318"/>
          </a:xfrm>
          <a:prstGeom prst="rect">
            <a:avLst/>
          </a:prstGeom>
          <a:solidFill>
            <a:srgbClr val="D6E1F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Builds confidence and independence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Helps children become familiar with SATs style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Encourages children to identify and fix mistakes themselves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Reduces anxiety by making SATs-style work feel normal and manageable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F8D6F-987E-E161-4971-853D59A99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33" y="2125909"/>
            <a:ext cx="2853175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48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630" y="112989"/>
            <a:ext cx="8785024" cy="1325563"/>
          </a:xfrm>
          <a:solidFill>
            <a:srgbClr val="D6E1F5"/>
          </a:solidFill>
        </p:spPr>
        <p:txBody>
          <a:bodyPr/>
          <a:lstStyle/>
          <a:p>
            <a:r>
              <a:rPr lang="en-US" dirty="0"/>
              <a:t>Why This Is Helpful for SATs</a:t>
            </a:r>
            <a:br>
              <a:rPr lang="en-US" dirty="0"/>
            </a:br>
            <a:r>
              <a:rPr lang="en-US" dirty="0"/>
              <a:t>Why are we doing this?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CA5925-53AF-8443-3179-8E9E0EBD98EC}"/>
              </a:ext>
            </a:extLst>
          </p:cNvPr>
          <p:cNvSpPr txBox="1"/>
          <p:nvPr/>
        </p:nvSpPr>
        <p:spPr>
          <a:xfrm>
            <a:off x="849630" y="2659844"/>
            <a:ext cx="5997219" cy="1815882"/>
          </a:xfrm>
          <a:prstGeom prst="rect">
            <a:avLst/>
          </a:prstGeom>
          <a:solidFill>
            <a:srgbClr val="D6E1F5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This is not marked or judged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Mistakes are expected and encouraged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Support is always available in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aim is confidence, not pressure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8D1932-C38A-314D-6832-F50D38521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113" y="1900354"/>
            <a:ext cx="28575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43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630" y="112990"/>
            <a:ext cx="8785024" cy="721024"/>
          </a:xfrm>
          <a:solidFill>
            <a:srgbClr val="D6E1F5"/>
          </a:solidFill>
        </p:spPr>
        <p:txBody>
          <a:bodyPr/>
          <a:lstStyle/>
          <a:p>
            <a:r>
              <a:rPr lang="en-US" dirty="0"/>
              <a:t>CPG home learning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8D1932-C38A-314D-6832-F50D38521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113" y="1900354"/>
            <a:ext cx="2857500" cy="403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A54F70-47B4-ECBF-6936-33563E230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60" y="920544"/>
            <a:ext cx="6930573" cy="582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38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630" y="112989"/>
            <a:ext cx="10515600" cy="1325563"/>
          </a:xfrm>
          <a:solidFill>
            <a:srgbClr val="D6E1F5"/>
          </a:solidFill>
        </p:spPr>
        <p:txBody>
          <a:bodyPr/>
          <a:lstStyle/>
          <a:p>
            <a:pPr algn="ctr"/>
            <a:r>
              <a:rPr lang="en-GB" dirty="0"/>
              <a:t>Home Learning apps </a:t>
            </a:r>
          </a:p>
        </p:txBody>
      </p:sp>
      <p:pic>
        <p:nvPicPr>
          <p:cNvPr id="1028" name="Picture 4" descr="1-Minute Maths - Apps on Google Play">
            <a:extLst>
              <a:ext uri="{FF2B5EF4-FFF2-40B4-BE49-F238E27FC236}">
                <a16:creationId xmlns:a16="http://schemas.microsoft.com/office/drawing/2014/main" id="{4A404783-D674-349D-B00C-58404F0B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960" y="1662945"/>
            <a:ext cx="2087641" cy="2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und Hill Primary School - Times ...">
            <a:extLst>
              <a:ext uri="{FF2B5EF4-FFF2-40B4-BE49-F238E27FC236}">
                <a16:creationId xmlns:a16="http://schemas.microsoft.com/office/drawing/2014/main" id="{5967D753-903E-F905-FE68-95613AF8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1" y="1662946"/>
            <a:ext cx="2664626" cy="20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hould you use Google Classroom? – UAF ...">
            <a:extLst>
              <a:ext uri="{FF2B5EF4-FFF2-40B4-BE49-F238E27FC236}">
                <a16:creationId xmlns:a16="http://schemas.microsoft.com/office/drawing/2014/main" id="{F1761BA8-0780-933B-33D7-A259D5B90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34" y="166294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A5925-53AF-8443-3179-8E9E0EBD98EC}"/>
              </a:ext>
            </a:extLst>
          </p:cNvPr>
          <p:cNvSpPr txBox="1"/>
          <p:nvPr/>
        </p:nvSpPr>
        <p:spPr>
          <a:xfrm>
            <a:off x="216671" y="4393155"/>
            <a:ext cx="12116578" cy="2246769"/>
          </a:xfrm>
          <a:prstGeom prst="rect">
            <a:avLst/>
          </a:prstGeom>
          <a:solidFill>
            <a:srgbClr val="D6E1F5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TTRS; Google Classroom: </a:t>
            </a:r>
          </a:p>
          <a:p>
            <a:r>
              <a:rPr lang="en-US" sz="2800" dirty="0"/>
              <a:t>Logins: surname:@rkps.me</a:t>
            </a:r>
          </a:p>
          <a:p>
            <a:r>
              <a:rPr lang="en-US" sz="2800" dirty="0"/>
              <a:t>Password: words123</a:t>
            </a:r>
          </a:p>
          <a:p>
            <a:endParaRPr lang="en-US" sz="2800" dirty="0"/>
          </a:p>
          <a:p>
            <a:r>
              <a:rPr lang="en-US" sz="2800" dirty="0"/>
              <a:t>White Rose 1minute maths: Free Apps, Top Marks (hit the button) 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1015" y="2081121"/>
            <a:ext cx="2234215" cy="14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53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" y="86518"/>
            <a:ext cx="11563350" cy="834073"/>
          </a:xfrm>
          <a:solidFill>
            <a:srgbClr val="D6E1F5"/>
          </a:solidFill>
        </p:spPr>
        <p:txBody>
          <a:bodyPr>
            <a:normAutofit/>
          </a:bodyPr>
          <a:lstStyle/>
          <a:p>
            <a:r>
              <a:rPr lang="en-GB" sz="4000" dirty="0">
                <a:latin typeface="SassoonCRInfant" panose="02010503020300020003" pitchFamily="2" charset="0"/>
              </a:rPr>
              <a:t>Dates for the Diaries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875" y="2068903"/>
            <a:ext cx="11906250" cy="3595050"/>
          </a:xfrm>
          <a:solidFill>
            <a:srgbClr val="D6E1F5"/>
          </a:solidFill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  <a:ea typeface="Batang"/>
              </a:rPr>
              <a:t>Maths Number Day – Wednesday 11</a:t>
            </a:r>
            <a:r>
              <a:rPr lang="en-US" sz="2400" baseline="30000" dirty="0">
                <a:latin typeface="+mj-lt"/>
                <a:ea typeface="Batang"/>
              </a:rPr>
              <a:t>th</a:t>
            </a:r>
            <a:r>
              <a:rPr lang="en-US" sz="2400" dirty="0">
                <a:latin typeface="+mj-lt"/>
                <a:ea typeface="Batang"/>
              </a:rPr>
              <a:t> February – dress up </a:t>
            </a:r>
          </a:p>
          <a:p>
            <a:r>
              <a:rPr lang="en-US" sz="2400" dirty="0">
                <a:latin typeface="+mj-lt"/>
                <a:ea typeface="Batang"/>
              </a:rPr>
              <a:t>Chef John Workshops – Thursday 12</a:t>
            </a:r>
            <a:r>
              <a:rPr lang="en-US" sz="2400" baseline="30000" dirty="0">
                <a:latin typeface="+mj-lt"/>
                <a:ea typeface="Batang"/>
              </a:rPr>
              <a:t>th</a:t>
            </a:r>
            <a:r>
              <a:rPr lang="en-US" sz="2400" dirty="0">
                <a:latin typeface="+mj-lt"/>
                <a:ea typeface="Batang"/>
              </a:rPr>
              <a:t> February and Tuesday 10</a:t>
            </a:r>
            <a:r>
              <a:rPr lang="en-US" sz="2400" baseline="30000" dirty="0">
                <a:latin typeface="+mj-lt"/>
                <a:ea typeface="Batang"/>
              </a:rPr>
              <a:t>th</a:t>
            </a:r>
            <a:r>
              <a:rPr lang="en-US" sz="2400" dirty="0">
                <a:latin typeface="+mj-lt"/>
                <a:ea typeface="Batang"/>
              </a:rPr>
              <a:t> March 2026 </a:t>
            </a:r>
          </a:p>
          <a:p>
            <a:r>
              <a:rPr lang="en-US" sz="2400" dirty="0">
                <a:latin typeface="+mj-lt"/>
                <a:ea typeface="Batang"/>
              </a:rPr>
              <a:t>World Book Day – Thursday 5</a:t>
            </a:r>
            <a:r>
              <a:rPr lang="en-US" sz="2400" baseline="30000" dirty="0">
                <a:latin typeface="+mj-lt"/>
                <a:ea typeface="Batang"/>
              </a:rPr>
              <a:t>th</a:t>
            </a:r>
            <a:r>
              <a:rPr lang="en-US" sz="2400" dirty="0">
                <a:latin typeface="+mj-lt"/>
                <a:ea typeface="Batang"/>
              </a:rPr>
              <a:t> March 2026</a:t>
            </a:r>
          </a:p>
          <a:p>
            <a:r>
              <a:rPr lang="en-US" sz="2400" dirty="0">
                <a:latin typeface="+mj-lt"/>
                <a:ea typeface="Batang"/>
              </a:rPr>
              <a:t>Residential: Wednesday 25</a:t>
            </a:r>
            <a:r>
              <a:rPr lang="en-US" sz="2400" baseline="30000" dirty="0">
                <a:latin typeface="+mj-lt"/>
                <a:ea typeface="Batang"/>
              </a:rPr>
              <a:t>th</a:t>
            </a:r>
            <a:r>
              <a:rPr lang="en-US" sz="2400" dirty="0">
                <a:latin typeface="+mj-lt"/>
                <a:ea typeface="Batang"/>
              </a:rPr>
              <a:t> Mach – Friday 27</a:t>
            </a:r>
            <a:r>
              <a:rPr lang="en-US" sz="2400" baseline="30000" dirty="0">
                <a:latin typeface="+mj-lt"/>
                <a:ea typeface="Batang"/>
              </a:rPr>
              <a:t>th</a:t>
            </a:r>
            <a:r>
              <a:rPr lang="en-US" sz="2400" dirty="0">
                <a:latin typeface="+mj-lt"/>
                <a:ea typeface="Batang"/>
              </a:rPr>
              <a:t> March 2026 </a:t>
            </a:r>
            <a:endParaRPr lang="en-US" sz="2400" dirty="0">
              <a:latin typeface="+mj-lt"/>
            </a:endParaRPr>
          </a:p>
          <a:p>
            <a:r>
              <a:rPr lang="en-GB" sz="2400" dirty="0">
                <a:latin typeface="+mj-lt"/>
              </a:rPr>
              <a:t>SATs and Residential chat Monday 26</a:t>
            </a:r>
            <a:r>
              <a:rPr lang="en-GB" sz="2400" baseline="30000" dirty="0">
                <a:latin typeface="+mj-lt"/>
              </a:rPr>
              <a:t>th</a:t>
            </a:r>
            <a:r>
              <a:rPr lang="en-GB" sz="2400" dirty="0">
                <a:latin typeface="+mj-lt"/>
              </a:rPr>
              <a:t> January at 2:35 – KS2 hall </a:t>
            </a:r>
          </a:p>
          <a:p>
            <a:r>
              <a:rPr lang="en-GB" sz="2400" dirty="0">
                <a:latin typeface="+mj-lt"/>
              </a:rPr>
              <a:t>SATs will be held from </a:t>
            </a:r>
            <a:r>
              <a:rPr lang="en-US" sz="2400" dirty="0">
                <a:latin typeface="+mj-lt"/>
              </a:rPr>
              <a:t>Monday, May 11th to Thursday, May 14th, 2026 </a:t>
            </a:r>
            <a:r>
              <a:rPr lang="en-GB" sz="2400" dirty="0">
                <a:latin typeface="+mj-lt"/>
              </a:rPr>
              <a:t> </a:t>
            </a:r>
          </a:p>
          <a:p>
            <a:endParaRPr lang="en-GB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290" y="127951"/>
            <a:ext cx="2667000" cy="75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77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105" y="121518"/>
            <a:ext cx="9297378" cy="65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14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224365" y="134656"/>
            <a:ext cx="9810604" cy="1216024"/>
          </a:xfrm>
        </p:spPr>
        <p:txBody>
          <a:bodyPr>
            <a:normAutofit/>
          </a:bodyPr>
          <a:lstStyle/>
          <a:p>
            <a:r>
              <a:rPr lang="en-US" dirty="0">
                <a:ea typeface="Batang"/>
              </a:rPr>
              <a:t>PE days:  </a:t>
            </a:r>
            <a:endParaRPr lang="en-US" dirty="0"/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384315" y="1089644"/>
            <a:ext cx="11143730" cy="422941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ea typeface="Batang"/>
              </a:rPr>
              <a:t>- Yousafzai: Monday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90F33B-2E7A-816E-E243-72A91A38BFA0}"/>
              </a:ext>
            </a:extLst>
          </p:cNvPr>
          <p:cNvGrpSpPr/>
          <p:nvPr/>
        </p:nvGrpSpPr>
        <p:grpSpPr>
          <a:xfrm>
            <a:off x="5528903" y="2152307"/>
            <a:ext cx="5999142" cy="2712885"/>
            <a:chOff x="3053052" y="3264330"/>
            <a:chExt cx="6458723" cy="32252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22BE37-554B-13A4-AB04-0A165F11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3052" y="3742170"/>
              <a:ext cx="5515745" cy="27473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8B076C-6624-FB26-E6DA-F108B3442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9867" y="3264330"/>
              <a:ext cx="2021908" cy="185152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1C38FE-4F63-1D02-C792-B27A5C11B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6724" y="5115852"/>
            <a:ext cx="1103458" cy="1491488"/>
          </a:xfrm>
          <a:prstGeom prst="rect">
            <a:avLst/>
          </a:prstGeom>
        </p:spPr>
      </p:pic>
      <p:pic>
        <p:nvPicPr>
          <p:cNvPr id="14" name="Picture 13" descr="A cartoon of kids playing with a ball&#10;&#10;Description automatically generated">
            <a:extLst>
              <a:ext uri="{FF2B5EF4-FFF2-40B4-BE49-F238E27FC236}">
                <a16:creationId xmlns:a16="http://schemas.microsoft.com/office/drawing/2014/main" id="{B40D7F7A-D43D-B706-45FB-63C88F585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24365" y="5385644"/>
            <a:ext cx="1519655" cy="130832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9ADE9C28-2ED4-5179-28C7-59256C85F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434" y="51681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Reminder - No jewellery should be worn on PE Days this includes Stud earrings.</a:t>
            </a:r>
          </a:p>
        </p:txBody>
      </p:sp>
    </p:spTree>
    <p:extLst>
      <p:ext uri="{BB962C8B-B14F-4D97-AF65-F5344CB8AC3E}">
        <p14:creationId xmlns:p14="http://schemas.microsoft.com/office/powerpoint/2010/main" val="404858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F846FF8-0D27-4A66-8332-A0BE79BE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en-US"/>
              <a:t>Curriculum overview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6B9CB01-4014-4606-90AC-ADABCFB38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44804"/>
            <a:ext cx="12192000" cy="5013196"/>
          </a:xfrm>
          <a:custGeom>
            <a:avLst/>
            <a:gdLst>
              <a:gd name="connsiteX0" fmla="*/ 4142196 w 12192000"/>
              <a:gd name="connsiteY0" fmla="*/ 33 h 5013196"/>
              <a:gd name="connsiteX1" fmla="*/ 4138795 w 12192000"/>
              <a:gd name="connsiteY1" fmla="*/ 15046 h 5013196"/>
              <a:gd name="connsiteX2" fmla="*/ 4166706 w 12192000"/>
              <a:gd name="connsiteY2" fmla="*/ 37291 h 5013196"/>
              <a:gd name="connsiteX3" fmla="*/ 4371550 w 12192000"/>
              <a:gd name="connsiteY3" fmla="*/ 22134 h 5013196"/>
              <a:gd name="connsiteX4" fmla="*/ 4424056 w 12192000"/>
              <a:gd name="connsiteY4" fmla="*/ 28369 h 5013196"/>
              <a:gd name="connsiteX5" fmla="*/ 4469897 w 12192000"/>
              <a:gd name="connsiteY5" fmla="*/ 13218 h 5013196"/>
              <a:gd name="connsiteX6" fmla="*/ 4489151 w 12192000"/>
              <a:gd name="connsiteY6" fmla="*/ 20285 h 5013196"/>
              <a:gd name="connsiteX7" fmla="*/ 4492479 w 12192000"/>
              <a:gd name="connsiteY7" fmla="*/ 21730 h 5013196"/>
              <a:gd name="connsiteX8" fmla="*/ 4505693 w 12192000"/>
              <a:gd name="connsiteY8" fmla="*/ 22584 h 5013196"/>
              <a:gd name="connsiteX9" fmla="*/ 4509529 w 12192000"/>
              <a:gd name="connsiteY9" fmla="*/ 28985 h 5013196"/>
              <a:gd name="connsiteX10" fmla="*/ 4529499 w 12192000"/>
              <a:gd name="connsiteY10" fmla="*/ 34687 h 5013196"/>
              <a:gd name="connsiteX11" fmla="*/ 4553795 w 12192000"/>
              <a:gd name="connsiteY11" fmla="*/ 34541 h 5013196"/>
              <a:gd name="connsiteX12" fmla="*/ 4640118 w 12192000"/>
              <a:gd name="connsiteY12" fmla="*/ 34699 h 5013196"/>
              <a:gd name="connsiteX13" fmla="*/ 4654127 w 12192000"/>
              <a:gd name="connsiteY13" fmla="*/ 30952 h 5013196"/>
              <a:gd name="connsiteX14" fmla="*/ 4700168 w 12192000"/>
              <a:gd name="connsiteY14" fmla="*/ 35953 h 5013196"/>
              <a:gd name="connsiteX15" fmla="*/ 4741127 w 12192000"/>
              <a:gd name="connsiteY15" fmla="*/ 36527 h 5013196"/>
              <a:gd name="connsiteX16" fmla="*/ 4767598 w 12192000"/>
              <a:gd name="connsiteY16" fmla="*/ 33272 h 5013196"/>
              <a:gd name="connsiteX17" fmla="*/ 4774592 w 12192000"/>
              <a:gd name="connsiteY17" fmla="*/ 35449 h 5013196"/>
              <a:gd name="connsiteX18" fmla="*/ 4801328 w 12192000"/>
              <a:gd name="connsiteY18" fmla="*/ 36454 h 5013196"/>
              <a:gd name="connsiteX19" fmla="*/ 4814870 w 12192000"/>
              <a:gd name="connsiteY19" fmla="*/ 32797 h 5013196"/>
              <a:gd name="connsiteX20" fmla="*/ 4828440 w 12192000"/>
              <a:gd name="connsiteY20" fmla="*/ 40415 h 5013196"/>
              <a:gd name="connsiteX21" fmla="*/ 4831826 w 12192000"/>
              <a:gd name="connsiteY21" fmla="*/ 46118 h 5013196"/>
              <a:gd name="connsiteX22" fmla="*/ 4850785 w 12192000"/>
              <a:gd name="connsiteY22" fmla="*/ 43190 h 5013196"/>
              <a:gd name="connsiteX23" fmla="*/ 4866468 w 12192000"/>
              <a:gd name="connsiteY23" fmla="*/ 48539 h 5013196"/>
              <a:gd name="connsiteX24" fmla="*/ 4879983 w 12192000"/>
              <a:gd name="connsiteY24" fmla="*/ 44615 h 5013196"/>
              <a:gd name="connsiteX25" fmla="*/ 4885635 w 12192000"/>
              <a:gd name="connsiteY25" fmla="*/ 45342 h 5013196"/>
              <a:gd name="connsiteX26" fmla="*/ 4899698 w 12192000"/>
              <a:gd name="connsiteY26" fmla="*/ 47876 h 5013196"/>
              <a:gd name="connsiteX27" fmla="*/ 4923986 w 12192000"/>
              <a:gd name="connsiteY27" fmla="*/ 53632 h 5013196"/>
              <a:gd name="connsiteX28" fmla="*/ 4931544 w 12192000"/>
              <a:gd name="connsiteY28" fmla="*/ 54358 h 5013196"/>
              <a:gd name="connsiteX29" fmla="*/ 4948135 w 12192000"/>
              <a:gd name="connsiteY29" fmla="*/ 63529 h 5013196"/>
              <a:gd name="connsiteX30" fmla="*/ 4980068 w 12192000"/>
              <a:gd name="connsiteY30" fmla="*/ 71052 h 5013196"/>
              <a:gd name="connsiteX31" fmla="*/ 5036541 w 12192000"/>
              <a:gd name="connsiteY31" fmla="*/ 98293 h 5013196"/>
              <a:gd name="connsiteX32" fmla="*/ 5069678 w 12192000"/>
              <a:gd name="connsiteY32" fmla="*/ 111179 h 5013196"/>
              <a:gd name="connsiteX33" fmla="*/ 5092160 w 12192000"/>
              <a:gd name="connsiteY33" fmla="*/ 123203 h 5013196"/>
              <a:gd name="connsiteX34" fmla="*/ 5158166 w 12192000"/>
              <a:gd name="connsiteY34" fmla="*/ 139568 h 5013196"/>
              <a:gd name="connsiteX35" fmla="*/ 5271252 w 12192000"/>
              <a:gd name="connsiteY35" fmla="*/ 160738 h 5013196"/>
              <a:gd name="connsiteX36" fmla="*/ 5294438 w 12192000"/>
              <a:gd name="connsiteY36" fmla="*/ 166556 h 5013196"/>
              <a:gd name="connsiteX37" fmla="*/ 5310840 w 12192000"/>
              <a:gd name="connsiteY37" fmla="*/ 176769 h 5013196"/>
              <a:gd name="connsiteX38" fmla="*/ 5311570 w 12192000"/>
              <a:gd name="connsiteY38" fmla="*/ 183681 h 5013196"/>
              <a:gd name="connsiteX39" fmla="*/ 5323756 w 12192000"/>
              <a:gd name="connsiteY39" fmla="*/ 187718 h 5013196"/>
              <a:gd name="connsiteX40" fmla="*/ 5326259 w 12192000"/>
              <a:gd name="connsiteY40" fmla="*/ 189880 h 5013196"/>
              <a:gd name="connsiteX41" fmla="*/ 5341357 w 12192000"/>
              <a:gd name="connsiteY41" fmla="*/ 201193 h 5013196"/>
              <a:gd name="connsiteX42" fmla="*/ 5391908 w 12192000"/>
              <a:gd name="connsiteY42" fmla="*/ 198291 h 5013196"/>
              <a:gd name="connsiteX43" fmla="*/ 5439031 w 12192000"/>
              <a:gd name="connsiteY43" fmla="*/ 216975 h 5013196"/>
              <a:gd name="connsiteX44" fmla="*/ 5640913 w 12192000"/>
              <a:gd name="connsiteY44" fmla="*/ 253028 h 5013196"/>
              <a:gd name="connsiteX45" fmla="*/ 5657312 w 12192000"/>
              <a:gd name="connsiteY45" fmla="*/ 280626 h 5013196"/>
              <a:gd name="connsiteX46" fmla="*/ 5734773 w 12192000"/>
              <a:gd name="connsiteY46" fmla="*/ 303244 h 5013196"/>
              <a:gd name="connsiteX47" fmla="*/ 5877770 w 12192000"/>
              <a:gd name="connsiteY47" fmla="*/ 296965 h 5013196"/>
              <a:gd name="connsiteX48" fmla="*/ 5989615 w 12192000"/>
              <a:gd name="connsiteY48" fmla="*/ 319663 h 5013196"/>
              <a:gd name="connsiteX49" fmla="*/ 5996857 w 12192000"/>
              <a:gd name="connsiteY49" fmla="*/ 323549 h 5013196"/>
              <a:gd name="connsiteX50" fmla="*/ 6037387 w 12192000"/>
              <a:gd name="connsiteY50" fmla="*/ 312526 h 5013196"/>
              <a:gd name="connsiteX51" fmla="*/ 6113074 w 12192000"/>
              <a:gd name="connsiteY51" fmla="*/ 325845 h 5013196"/>
              <a:gd name="connsiteX52" fmla="*/ 6280929 w 12192000"/>
              <a:gd name="connsiteY52" fmla="*/ 350444 h 5013196"/>
              <a:gd name="connsiteX53" fmla="*/ 6298665 w 12192000"/>
              <a:gd name="connsiteY53" fmla="*/ 342931 h 5013196"/>
              <a:gd name="connsiteX54" fmla="*/ 6317326 w 12192000"/>
              <a:gd name="connsiteY54" fmla="*/ 339794 h 5013196"/>
              <a:gd name="connsiteX55" fmla="*/ 6319212 w 12192000"/>
              <a:gd name="connsiteY55" fmla="*/ 341004 h 5013196"/>
              <a:gd name="connsiteX56" fmla="*/ 6339724 w 12192000"/>
              <a:gd name="connsiteY56" fmla="*/ 342098 h 5013196"/>
              <a:gd name="connsiteX57" fmla="*/ 6345010 w 12192000"/>
              <a:gd name="connsiteY57" fmla="*/ 339148 h 5013196"/>
              <a:gd name="connsiteX58" fmla="*/ 6359332 w 12192000"/>
              <a:gd name="connsiteY58" fmla="*/ 338899 h 5013196"/>
              <a:gd name="connsiteX59" fmla="*/ 6388220 w 12192000"/>
              <a:gd name="connsiteY59" fmla="*/ 335714 h 5013196"/>
              <a:gd name="connsiteX60" fmla="*/ 6392994 w 12192000"/>
              <a:gd name="connsiteY60" fmla="*/ 337644 h 5013196"/>
              <a:gd name="connsiteX61" fmla="*/ 6435581 w 12192000"/>
              <a:gd name="connsiteY61" fmla="*/ 336775 h 5013196"/>
              <a:gd name="connsiteX62" fmla="*/ 6435870 w 12192000"/>
              <a:gd name="connsiteY62" fmla="*/ 337963 h 5013196"/>
              <a:gd name="connsiteX63" fmla="*/ 6446571 w 12192000"/>
              <a:gd name="connsiteY63" fmla="*/ 342957 h 5013196"/>
              <a:gd name="connsiteX64" fmla="*/ 6467701 w 12192000"/>
              <a:gd name="connsiteY64" fmla="*/ 349765 h 5013196"/>
              <a:gd name="connsiteX65" fmla="*/ 6512727 w 12192000"/>
              <a:gd name="connsiteY65" fmla="*/ 380305 h 5013196"/>
              <a:gd name="connsiteX66" fmla="*/ 6557094 w 12192000"/>
              <a:gd name="connsiteY66" fmla="*/ 379532 h 5013196"/>
              <a:gd name="connsiteX67" fmla="*/ 6565879 w 12192000"/>
              <a:gd name="connsiteY67" fmla="*/ 380030 h 5013196"/>
              <a:gd name="connsiteX68" fmla="*/ 6565997 w 12192000"/>
              <a:gd name="connsiteY68" fmla="*/ 380310 h 5013196"/>
              <a:gd name="connsiteX69" fmla="*/ 6575147 w 12192000"/>
              <a:gd name="connsiteY69" fmla="*/ 381374 h 5013196"/>
              <a:gd name="connsiteX70" fmla="*/ 6581899 w 12192000"/>
              <a:gd name="connsiteY70" fmla="*/ 380938 h 5013196"/>
              <a:gd name="connsiteX71" fmla="*/ 6598943 w 12192000"/>
              <a:gd name="connsiteY71" fmla="*/ 381906 h 5013196"/>
              <a:gd name="connsiteX72" fmla="*/ 6604421 w 12192000"/>
              <a:gd name="connsiteY72" fmla="*/ 384033 h 5013196"/>
              <a:gd name="connsiteX73" fmla="*/ 6606035 w 12192000"/>
              <a:gd name="connsiteY73" fmla="*/ 387465 h 5013196"/>
              <a:gd name="connsiteX74" fmla="*/ 6607669 w 12192000"/>
              <a:gd name="connsiteY74" fmla="*/ 387186 h 5013196"/>
              <a:gd name="connsiteX75" fmla="*/ 6637532 w 12192000"/>
              <a:gd name="connsiteY75" fmla="*/ 398125 h 5013196"/>
              <a:gd name="connsiteX76" fmla="*/ 6706880 w 12192000"/>
              <a:gd name="connsiteY76" fmla="*/ 412381 h 5013196"/>
              <a:gd name="connsiteX77" fmla="*/ 6747500 w 12192000"/>
              <a:gd name="connsiteY77" fmla="*/ 416386 h 5013196"/>
              <a:gd name="connsiteX78" fmla="*/ 6857783 w 12192000"/>
              <a:gd name="connsiteY78" fmla="*/ 431905 h 5013196"/>
              <a:gd name="connsiteX79" fmla="*/ 6967720 w 12192000"/>
              <a:gd name="connsiteY79" fmla="*/ 450939 h 5013196"/>
              <a:gd name="connsiteX80" fmla="*/ 7018394 w 12192000"/>
              <a:gd name="connsiteY80" fmla="*/ 479831 h 5013196"/>
              <a:gd name="connsiteX81" fmla="*/ 7024679 w 12192000"/>
              <a:gd name="connsiteY81" fmla="*/ 480968 h 5013196"/>
              <a:gd name="connsiteX82" fmla="*/ 7041715 w 12192000"/>
              <a:gd name="connsiteY82" fmla="*/ 479120 h 5013196"/>
              <a:gd name="connsiteX83" fmla="*/ 7048103 w 12192000"/>
              <a:gd name="connsiteY83" fmla="*/ 477610 h 5013196"/>
              <a:gd name="connsiteX84" fmla="*/ 7057490 w 12192000"/>
              <a:gd name="connsiteY84" fmla="*/ 477135 h 5013196"/>
              <a:gd name="connsiteX85" fmla="*/ 7057730 w 12192000"/>
              <a:gd name="connsiteY85" fmla="*/ 477383 h 5013196"/>
              <a:gd name="connsiteX86" fmla="*/ 7066511 w 12192000"/>
              <a:gd name="connsiteY86" fmla="*/ 476432 h 5013196"/>
              <a:gd name="connsiteX87" fmla="*/ 7109401 w 12192000"/>
              <a:gd name="connsiteY87" fmla="*/ 468486 h 5013196"/>
              <a:gd name="connsiteX88" fmla="*/ 7166830 w 12192000"/>
              <a:gd name="connsiteY88" fmla="*/ 490255 h 5013196"/>
              <a:gd name="connsiteX89" fmla="*/ 7190442 w 12192000"/>
              <a:gd name="connsiteY89" fmla="*/ 493308 h 5013196"/>
              <a:gd name="connsiteX90" fmla="*/ 7203083 w 12192000"/>
              <a:gd name="connsiteY90" fmla="*/ 496324 h 5013196"/>
              <a:gd name="connsiteX91" fmla="*/ 7203894 w 12192000"/>
              <a:gd name="connsiteY91" fmla="*/ 497408 h 5013196"/>
              <a:gd name="connsiteX92" fmla="*/ 7245004 w 12192000"/>
              <a:gd name="connsiteY92" fmla="*/ 489662 h 5013196"/>
              <a:gd name="connsiteX93" fmla="*/ 7250514 w 12192000"/>
              <a:gd name="connsiteY93" fmla="*/ 490724 h 5013196"/>
              <a:gd name="connsiteX94" fmla="*/ 7277246 w 12192000"/>
              <a:gd name="connsiteY94" fmla="*/ 483000 h 5013196"/>
              <a:gd name="connsiteX95" fmla="*/ 7291092 w 12192000"/>
              <a:gd name="connsiteY95" fmla="*/ 480435 h 5013196"/>
              <a:gd name="connsiteX96" fmla="*/ 7294933 w 12192000"/>
              <a:gd name="connsiteY96" fmla="*/ 476767 h 5013196"/>
              <a:gd name="connsiteX97" fmla="*/ 7315408 w 12192000"/>
              <a:gd name="connsiteY97" fmla="*/ 474478 h 5013196"/>
              <a:gd name="connsiteX98" fmla="*/ 7317786 w 12192000"/>
              <a:gd name="connsiteY98" fmla="*/ 475324 h 5013196"/>
              <a:gd name="connsiteX99" fmla="*/ 7334572 w 12192000"/>
              <a:gd name="connsiteY99" fmla="*/ 469306 h 5013196"/>
              <a:gd name="connsiteX100" fmla="*/ 7348520 w 12192000"/>
              <a:gd name="connsiteY100" fmla="*/ 459268 h 5013196"/>
              <a:gd name="connsiteX101" fmla="*/ 7522997 w 12192000"/>
              <a:gd name="connsiteY101" fmla="*/ 455427 h 5013196"/>
              <a:gd name="connsiteX102" fmla="*/ 7686985 w 12192000"/>
              <a:gd name="connsiteY102" fmla="*/ 433023 h 5013196"/>
              <a:gd name="connsiteX103" fmla="*/ 7854068 w 12192000"/>
              <a:gd name="connsiteY103" fmla="*/ 422992 h 5013196"/>
              <a:gd name="connsiteX104" fmla="*/ 8034165 w 12192000"/>
              <a:gd name="connsiteY104" fmla="*/ 404917 h 5013196"/>
              <a:gd name="connsiteX105" fmla="*/ 8094381 w 12192000"/>
              <a:gd name="connsiteY105" fmla="*/ 408936 h 5013196"/>
              <a:gd name="connsiteX106" fmla="*/ 8146898 w 12192000"/>
              <a:gd name="connsiteY106" fmla="*/ 391776 h 5013196"/>
              <a:gd name="connsiteX107" fmla="*/ 8168993 w 12192000"/>
              <a:gd name="connsiteY107" fmla="*/ 398048 h 5013196"/>
              <a:gd name="connsiteX108" fmla="*/ 8172809 w 12192000"/>
              <a:gd name="connsiteY108" fmla="*/ 399355 h 5013196"/>
              <a:gd name="connsiteX109" fmla="*/ 8187962 w 12192000"/>
              <a:gd name="connsiteY109" fmla="*/ 399651 h 5013196"/>
              <a:gd name="connsiteX110" fmla="*/ 8192382 w 12192000"/>
              <a:gd name="connsiteY110" fmla="*/ 405910 h 5013196"/>
              <a:gd name="connsiteX111" fmla="*/ 8375192 w 12192000"/>
              <a:gd name="connsiteY111" fmla="*/ 397097 h 5013196"/>
              <a:gd name="connsiteX112" fmla="*/ 8454377 w 12192000"/>
              <a:gd name="connsiteY112" fmla="*/ 393549 h 5013196"/>
              <a:gd name="connsiteX113" fmla="*/ 8484740 w 12192000"/>
              <a:gd name="connsiteY113" fmla="*/ 398377 h 5013196"/>
              <a:gd name="connsiteX114" fmla="*/ 8601673 w 12192000"/>
              <a:gd name="connsiteY114" fmla="*/ 410319 h 5013196"/>
              <a:gd name="connsiteX115" fmla="*/ 8701676 w 12192000"/>
              <a:gd name="connsiteY115" fmla="*/ 414569 h 5013196"/>
              <a:gd name="connsiteX116" fmla="*/ 8773288 w 12192000"/>
              <a:gd name="connsiteY116" fmla="*/ 391295 h 5013196"/>
              <a:gd name="connsiteX117" fmla="*/ 8779909 w 12192000"/>
              <a:gd name="connsiteY117" fmla="*/ 395664 h 5013196"/>
              <a:gd name="connsiteX118" fmla="*/ 8829932 w 12192000"/>
              <a:gd name="connsiteY118" fmla="*/ 392461 h 5013196"/>
              <a:gd name="connsiteX119" fmla="*/ 9003386 w 12192000"/>
              <a:gd name="connsiteY119" fmla="*/ 349460 h 5013196"/>
              <a:gd name="connsiteX120" fmla="*/ 9101185 w 12192000"/>
              <a:gd name="connsiteY120" fmla="*/ 344080 h 5013196"/>
              <a:gd name="connsiteX121" fmla="*/ 9136185 w 12192000"/>
              <a:gd name="connsiteY121" fmla="*/ 347296 h 5013196"/>
              <a:gd name="connsiteX122" fmla="*/ 9194801 w 12192000"/>
              <a:gd name="connsiteY122" fmla="*/ 352367 h 5013196"/>
              <a:gd name="connsiteX123" fmla="*/ 9239316 w 12192000"/>
              <a:gd name="connsiteY123" fmla="*/ 368776 h 5013196"/>
              <a:gd name="connsiteX124" fmla="*/ 9288052 w 12192000"/>
              <a:gd name="connsiteY124" fmla="*/ 368014 h 5013196"/>
              <a:gd name="connsiteX125" fmla="*/ 9298465 w 12192000"/>
              <a:gd name="connsiteY125" fmla="*/ 351514 h 5013196"/>
              <a:gd name="connsiteX126" fmla="*/ 9350892 w 12192000"/>
              <a:gd name="connsiteY126" fmla="*/ 355996 h 5013196"/>
              <a:gd name="connsiteX127" fmla="*/ 9430522 w 12192000"/>
              <a:gd name="connsiteY127" fmla="*/ 364586 h 5013196"/>
              <a:gd name="connsiteX128" fmla="*/ 9476215 w 12192000"/>
              <a:gd name="connsiteY128" fmla="*/ 365325 h 5013196"/>
              <a:gd name="connsiteX129" fmla="*/ 9601276 w 12192000"/>
              <a:gd name="connsiteY129" fmla="*/ 371922 h 5013196"/>
              <a:gd name="connsiteX130" fmla="*/ 9726733 w 12192000"/>
              <a:gd name="connsiteY130" fmla="*/ 382019 h 5013196"/>
              <a:gd name="connsiteX131" fmla="*/ 9802144 w 12192000"/>
              <a:gd name="connsiteY131" fmla="*/ 407697 h 5013196"/>
              <a:gd name="connsiteX132" fmla="*/ 9905153 w 12192000"/>
              <a:gd name="connsiteY132" fmla="*/ 413868 h 5013196"/>
              <a:gd name="connsiteX133" fmla="*/ 9922553 w 12192000"/>
              <a:gd name="connsiteY133" fmla="*/ 417787 h 5013196"/>
              <a:gd name="connsiteX134" fmla="*/ 10044658 w 12192000"/>
              <a:gd name="connsiteY134" fmla="*/ 431295 h 5013196"/>
              <a:gd name="connsiteX135" fmla="*/ 10184585 w 12192000"/>
              <a:gd name="connsiteY135" fmla="*/ 420356 h 5013196"/>
              <a:gd name="connsiteX136" fmla="*/ 10366435 w 12192000"/>
              <a:gd name="connsiteY136" fmla="*/ 475646 h 5013196"/>
              <a:gd name="connsiteX137" fmla="*/ 10688220 w 12192000"/>
              <a:gd name="connsiteY137" fmla="*/ 555476 h 5013196"/>
              <a:gd name="connsiteX138" fmla="*/ 11026690 w 12192000"/>
              <a:gd name="connsiteY138" fmla="*/ 563899 h 5013196"/>
              <a:gd name="connsiteX139" fmla="*/ 11113779 w 12192000"/>
              <a:gd name="connsiteY139" fmla="*/ 547086 h 5013196"/>
              <a:gd name="connsiteX140" fmla="*/ 11369556 w 12192000"/>
              <a:gd name="connsiteY140" fmla="*/ 504937 h 5013196"/>
              <a:gd name="connsiteX141" fmla="*/ 11623342 w 12192000"/>
              <a:gd name="connsiteY141" fmla="*/ 401646 h 5013196"/>
              <a:gd name="connsiteX142" fmla="*/ 11786511 w 12192000"/>
              <a:gd name="connsiteY142" fmla="*/ 371608 h 5013196"/>
              <a:gd name="connsiteX143" fmla="*/ 11862577 w 12192000"/>
              <a:gd name="connsiteY143" fmla="*/ 343767 h 5013196"/>
              <a:gd name="connsiteX144" fmla="*/ 11916612 w 12192000"/>
              <a:gd name="connsiteY144" fmla="*/ 337028 h 5013196"/>
              <a:gd name="connsiteX145" fmla="*/ 11948830 w 12192000"/>
              <a:gd name="connsiteY145" fmla="*/ 331280 h 5013196"/>
              <a:gd name="connsiteX146" fmla="*/ 12001583 w 12192000"/>
              <a:gd name="connsiteY146" fmla="*/ 292861 h 5013196"/>
              <a:gd name="connsiteX147" fmla="*/ 12174977 w 12192000"/>
              <a:gd name="connsiteY147" fmla="*/ 277870 h 5013196"/>
              <a:gd name="connsiteX148" fmla="*/ 12192000 w 12192000"/>
              <a:gd name="connsiteY148" fmla="*/ 269767 h 5013196"/>
              <a:gd name="connsiteX149" fmla="*/ 12192000 w 12192000"/>
              <a:gd name="connsiteY149" fmla="*/ 5013196 h 5013196"/>
              <a:gd name="connsiteX150" fmla="*/ 0 w 12192000"/>
              <a:gd name="connsiteY150" fmla="*/ 5013196 h 5013196"/>
              <a:gd name="connsiteX151" fmla="*/ 0 w 12192000"/>
              <a:gd name="connsiteY151" fmla="*/ 630667 h 5013196"/>
              <a:gd name="connsiteX152" fmla="*/ 11075 w 12192000"/>
              <a:gd name="connsiteY152" fmla="*/ 628396 h 5013196"/>
              <a:gd name="connsiteX153" fmla="*/ 44061 w 12192000"/>
              <a:gd name="connsiteY153" fmla="*/ 621814 h 5013196"/>
              <a:gd name="connsiteX154" fmla="*/ 136694 w 12192000"/>
              <a:gd name="connsiteY154" fmla="*/ 569633 h 5013196"/>
              <a:gd name="connsiteX155" fmla="*/ 170342 w 12192000"/>
              <a:gd name="connsiteY155" fmla="*/ 564295 h 5013196"/>
              <a:gd name="connsiteX156" fmla="*/ 168955 w 12192000"/>
              <a:gd name="connsiteY156" fmla="*/ 555382 h 5013196"/>
              <a:gd name="connsiteX157" fmla="*/ 181474 w 12192000"/>
              <a:gd name="connsiteY157" fmla="*/ 554499 h 5013196"/>
              <a:gd name="connsiteX158" fmla="*/ 209440 w 12192000"/>
              <a:gd name="connsiteY158" fmla="*/ 553779 h 5013196"/>
              <a:gd name="connsiteX159" fmla="*/ 293152 w 12192000"/>
              <a:gd name="connsiteY159" fmla="*/ 549794 h 5013196"/>
              <a:gd name="connsiteX160" fmla="*/ 315693 w 12192000"/>
              <a:gd name="connsiteY160" fmla="*/ 532248 h 5013196"/>
              <a:gd name="connsiteX161" fmla="*/ 337305 w 12192000"/>
              <a:gd name="connsiteY161" fmla="*/ 531590 h 5013196"/>
              <a:gd name="connsiteX162" fmla="*/ 462252 w 12192000"/>
              <a:gd name="connsiteY162" fmla="*/ 506369 h 5013196"/>
              <a:gd name="connsiteX163" fmla="*/ 479457 w 12192000"/>
              <a:gd name="connsiteY163" fmla="*/ 504341 h 5013196"/>
              <a:gd name="connsiteX164" fmla="*/ 488653 w 12192000"/>
              <a:gd name="connsiteY164" fmla="*/ 496475 h 5013196"/>
              <a:gd name="connsiteX165" fmla="*/ 522053 w 12192000"/>
              <a:gd name="connsiteY165" fmla="*/ 494343 h 5013196"/>
              <a:gd name="connsiteX166" fmla="*/ 523520 w 12192000"/>
              <a:gd name="connsiteY166" fmla="*/ 489931 h 5013196"/>
              <a:gd name="connsiteX167" fmla="*/ 632714 w 12192000"/>
              <a:gd name="connsiteY167" fmla="*/ 450319 h 5013196"/>
              <a:gd name="connsiteX168" fmla="*/ 651426 w 12192000"/>
              <a:gd name="connsiteY168" fmla="*/ 443762 h 5013196"/>
              <a:gd name="connsiteX169" fmla="*/ 667724 w 12192000"/>
              <a:gd name="connsiteY169" fmla="*/ 445356 h 5013196"/>
              <a:gd name="connsiteX170" fmla="*/ 757679 w 12192000"/>
              <a:gd name="connsiteY170" fmla="*/ 438363 h 5013196"/>
              <a:gd name="connsiteX171" fmla="*/ 779159 w 12192000"/>
              <a:gd name="connsiteY171" fmla="*/ 441277 h 5013196"/>
              <a:gd name="connsiteX172" fmla="*/ 788293 w 12192000"/>
              <a:gd name="connsiteY172" fmla="*/ 448081 h 5013196"/>
              <a:gd name="connsiteX173" fmla="*/ 822923 w 12192000"/>
              <a:gd name="connsiteY173" fmla="*/ 434292 h 5013196"/>
              <a:gd name="connsiteX174" fmla="*/ 876559 w 12192000"/>
              <a:gd name="connsiteY174" fmla="*/ 424306 h 5013196"/>
              <a:gd name="connsiteX175" fmla="*/ 902011 w 12192000"/>
              <a:gd name="connsiteY175" fmla="*/ 417336 h 5013196"/>
              <a:gd name="connsiteX176" fmla="*/ 922715 w 12192000"/>
              <a:gd name="connsiteY176" fmla="*/ 420917 h 5013196"/>
              <a:gd name="connsiteX177" fmla="*/ 1040139 w 12192000"/>
              <a:gd name="connsiteY177" fmla="*/ 419808 h 5013196"/>
              <a:gd name="connsiteX178" fmla="*/ 1067251 w 12192000"/>
              <a:gd name="connsiteY178" fmla="*/ 425602 h 5013196"/>
              <a:gd name="connsiteX179" fmla="*/ 1080272 w 12192000"/>
              <a:gd name="connsiteY179" fmla="*/ 437887 h 5013196"/>
              <a:gd name="connsiteX180" fmla="*/ 1090219 w 12192000"/>
              <a:gd name="connsiteY180" fmla="*/ 433244 h 5013196"/>
              <a:gd name="connsiteX181" fmla="*/ 1161226 w 12192000"/>
              <a:gd name="connsiteY181" fmla="*/ 431522 h 5013196"/>
              <a:gd name="connsiteX182" fmla="*/ 1207525 w 12192000"/>
              <a:gd name="connsiteY182" fmla="*/ 429257 h 5013196"/>
              <a:gd name="connsiteX183" fmla="*/ 1210030 w 12192000"/>
              <a:gd name="connsiteY183" fmla="*/ 412023 h 5013196"/>
              <a:gd name="connsiteX184" fmla="*/ 1251170 w 12192000"/>
              <a:gd name="connsiteY184" fmla="*/ 405160 h 5013196"/>
              <a:gd name="connsiteX185" fmla="*/ 1295331 w 12192000"/>
              <a:gd name="connsiteY185" fmla="*/ 415400 h 5013196"/>
              <a:gd name="connsiteX186" fmla="*/ 1347118 w 12192000"/>
              <a:gd name="connsiteY186" fmla="*/ 412922 h 5013196"/>
              <a:gd name="connsiteX187" fmla="*/ 1378108 w 12192000"/>
              <a:gd name="connsiteY187" fmla="*/ 411628 h 5013196"/>
              <a:gd name="connsiteX188" fmla="*/ 1459192 w 12192000"/>
              <a:gd name="connsiteY188" fmla="*/ 394137 h 5013196"/>
              <a:gd name="connsiteX189" fmla="*/ 1590120 w 12192000"/>
              <a:gd name="connsiteY189" fmla="*/ 330826 h 5013196"/>
              <a:gd name="connsiteX190" fmla="*/ 1631417 w 12192000"/>
              <a:gd name="connsiteY190" fmla="*/ 321445 h 5013196"/>
              <a:gd name="connsiteX191" fmla="*/ 1638727 w 12192000"/>
              <a:gd name="connsiteY191" fmla="*/ 324828 h 5013196"/>
              <a:gd name="connsiteX192" fmla="*/ 1844438 w 12192000"/>
              <a:gd name="connsiteY192" fmla="*/ 284522 h 5013196"/>
              <a:gd name="connsiteX193" fmla="*/ 1881324 w 12192000"/>
              <a:gd name="connsiteY193" fmla="*/ 281715 h 5013196"/>
              <a:gd name="connsiteX194" fmla="*/ 1908999 w 12192000"/>
              <a:gd name="connsiteY194" fmla="*/ 282556 h 5013196"/>
              <a:gd name="connsiteX195" fmla="*/ 1974956 w 12192000"/>
              <a:gd name="connsiteY195" fmla="*/ 269176 h 5013196"/>
              <a:gd name="connsiteX196" fmla="*/ 2082409 w 12192000"/>
              <a:gd name="connsiteY196" fmla="*/ 240508 h 5013196"/>
              <a:gd name="connsiteX197" fmla="*/ 2105639 w 12192000"/>
              <a:gd name="connsiteY197" fmla="*/ 235866 h 5013196"/>
              <a:gd name="connsiteX198" fmla="*/ 2126992 w 12192000"/>
              <a:gd name="connsiteY198" fmla="*/ 237686 h 5013196"/>
              <a:gd name="connsiteX199" fmla="*/ 2133154 w 12192000"/>
              <a:gd name="connsiteY199" fmla="*/ 243170 h 5013196"/>
              <a:gd name="connsiteX200" fmla="*/ 2146154 w 12192000"/>
              <a:gd name="connsiteY200" fmla="*/ 241550 h 5013196"/>
              <a:gd name="connsiteX201" fmla="*/ 2149901 w 12192000"/>
              <a:gd name="connsiteY201" fmla="*/ 242334 h 5013196"/>
              <a:gd name="connsiteX202" fmla="*/ 2171100 w 12192000"/>
              <a:gd name="connsiteY202" fmla="*/ 245607 h 5013196"/>
              <a:gd name="connsiteX203" fmla="*/ 2209148 w 12192000"/>
              <a:gd name="connsiteY203" fmla="*/ 222443 h 5013196"/>
              <a:gd name="connsiteX204" fmla="*/ 2261889 w 12192000"/>
              <a:gd name="connsiteY204" fmla="*/ 218750 h 5013196"/>
              <a:gd name="connsiteX205" fmla="*/ 2452315 w 12192000"/>
              <a:gd name="connsiteY205" fmla="*/ 166117 h 5013196"/>
              <a:gd name="connsiteX206" fmla="*/ 2487710 w 12192000"/>
              <a:gd name="connsiteY206" fmla="*/ 182485 h 5013196"/>
              <a:gd name="connsiteX207" fmla="*/ 2567870 w 12192000"/>
              <a:gd name="connsiteY207" fmla="*/ 169640 h 5013196"/>
              <a:gd name="connsiteX208" fmla="*/ 2677053 w 12192000"/>
              <a:gd name="connsiteY208" fmla="*/ 105731 h 5013196"/>
              <a:gd name="connsiteX209" fmla="*/ 2823914 w 12192000"/>
              <a:gd name="connsiteY209" fmla="*/ 80085 h 5013196"/>
              <a:gd name="connsiteX210" fmla="*/ 2831912 w 12192000"/>
              <a:gd name="connsiteY210" fmla="*/ 68644 h 5013196"/>
              <a:gd name="connsiteX211" fmla="*/ 2843870 w 12192000"/>
              <a:gd name="connsiteY211" fmla="*/ 60725 h 5013196"/>
              <a:gd name="connsiteX212" fmla="*/ 2846217 w 12192000"/>
              <a:gd name="connsiteY212" fmla="*/ 61243 h 5013196"/>
              <a:gd name="connsiteX213" fmla="*/ 2862745 w 12192000"/>
              <a:gd name="connsiteY213" fmla="*/ 56460 h 5013196"/>
              <a:gd name="connsiteX214" fmla="*/ 2864596 w 12192000"/>
              <a:gd name="connsiteY214" fmla="*/ 52436 h 5013196"/>
              <a:gd name="connsiteX215" fmla="*/ 2875381 w 12192000"/>
              <a:gd name="connsiteY215" fmla="*/ 48221 h 5013196"/>
              <a:gd name="connsiteX216" fmla="*/ 2895139 w 12192000"/>
              <a:gd name="connsiteY216" fmla="*/ 37404 h 5013196"/>
              <a:gd name="connsiteX217" fmla="*/ 2900232 w 12192000"/>
              <a:gd name="connsiteY217" fmla="*/ 37736 h 5013196"/>
              <a:gd name="connsiteX218" fmla="*/ 2932205 w 12192000"/>
              <a:gd name="connsiteY218" fmla="*/ 25091 h 5013196"/>
              <a:gd name="connsiteX219" fmla="*/ 2933310 w 12192000"/>
              <a:gd name="connsiteY219" fmla="*/ 26034 h 5013196"/>
              <a:gd name="connsiteX220" fmla="*/ 2945218 w 12192000"/>
              <a:gd name="connsiteY220" fmla="*/ 27359 h 5013196"/>
              <a:gd name="connsiteX221" fmla="*/ 2966465 w 12192000"/>
              <a:gd name="connsiteY221" fmla="*/ 27335 h 5013196"/>
              <a:gd name="connsiteX222" fmla="*/ 3023668 w 12192000"/>
              <a:gd name="connsiteY222" fmla="*/ 41123 h 5013196"/>
              <a:gd name="connsiteX223" fmla="*/ 3057077 w 12192000"/>
              <a:gd name="connsiteY223" fmla="*/ 28063 h 5013196"/>
              <a:gd name="connsiteX224" fmla="*/ 3151915 w 12192000"/>
              <a:gd name="connsiteY224" fmla="*/ 24461 h 5013196"/>
              <a:gd name="connsiteX225" fmla="*/ 3251671 w 12192000"/>
              <a:gd name="connsiteY225" fmla="*/ 44793 h 5013196"/>
              <a:gd name="connsiteX226" fmla="*/ 3351400 w 12192000"/>
              <a:gd name="connsiteY226" fmla="*/ 45905 h 5013196"/>
              <a:gd name="connsiteX227" fmla="*/ 3387481 w 12192000"/>
              <a:gd name="connsiteY227" fmla="*/ 44661 h 5013196"/>
              <a:gd name="connsiteX228" fmla="*/ 3451923 w 12192000"/>
              <a:gd name="connsiteY228" fmla="*/ 49700 h 5013196"/>
              <a:gd name="connsiteX229" fmla="*/ 3481520 w 12192000"/>
              <a:gd name="connsiteY229" fmla="*/ 56505 h 5013196"/>
              <a:gd name="connsiteX230" fmla="*/ 3482804 w 12192000"/>
              <a:gd name="connsiteY230" fmla="*/ 56030 h 5013196"/>
              <a:gd name="connsiteX231" fmla="*/ 3485495 w 12192000"/>
              <a:gd name="connsiteY231" fmla="*/ 59139 h 5013196"/>
              <a:gd name="connsiteX232" fmla="*/ 3490972 w 12192000"/>
              <a:gd name="connsiteY232" fmla="*/ 60504 h 5013196"/>
              <a:gd name="connsiteX233" fmla="*/ 3505835 w 12192000"/>
              <a:gd name="connsiteY233" fmla="*/ 59295 h 5013196"/>
              <a:gd name="connsiteX234" fmla="*/ 3511410 w 12192000"/>
              <a:gd name="connsiteY234" fmla="*/ 58026 h 5013196"/>
              <a:gd name="connsiteX235" fmla="*/ 3519598 w 12192000"/>
              <a:gd name="connsiteY235" fmla="*/ 57901 h 5013196"/>
              <a:gd name="connsiteX236" fmla="*/ 3519807 w 12192000"/>
              <a:gd name="connsiteY236" fmla="*/ 58156 h 5013196"/>
              <a:gd name="connsiteX237" fmla="*/ 3527466 w 12192000"/>
              <a:gd name="connsiteY237" fmla="*/ 57534 h 5013196"/>
              <a:gd name="connsiteX238" fmla="*/ 3564889 w 12192000"/>
              <a:gd name="connsiteY238" fmla="*/ 51208 h 5013196"/>
              <a:gd name="connsiteX239" fmla="*/ 3614922 w 12192000"/>
              <a:gd name="connsiteY239" fmla="*/ 75022 h 5013196"/>
              <a:gd name="connsiteX240" fmla="*/ 3635506 w 12192000"/>
              <a:gd name="connsiteY240" fmla="*/ 78936 h 5013196"/>
              <a:gd name="connsiteX241" fmla="*/ 3646525 w 12192000"/>
              <a:gd name="connsiteY241" fmla="*/ 82411 h 5013196"/>
              <a:gd name="connsiteX242" fmla="*/ 3647224 w 12192000"/>
              <a:gd name="connsiteY242" fmla="*/ 83521 h 5013196"/>
              <a:gd name="connsiteX243" fmla="*/ 3683100 w 12192000"/>
              <a:gd name="connsiteY243" fmla="*/ 77327 h 5013196"/>
              <a:gd name="connsiteX244" fmla="*/ 3687901 w 12192000"/>
              <a:gd name="connsiteY244" fmla="*/ 78590 h 5013196"/>
              <a:gd name="connsiteX245" fmla="*/ 3711234 w 12192000"/>
              <a:gd name="connsiteY245" fmla="*/ 71883 h 5013196"/>
              <a:gd name="connsiteX246" fmla="*/ 3723318 w 12192000"/>
              <a:gd name="connsiteY246" fmla="*/ 69843 h 5013196"/>
              <a:gd name="connsiteX247" fmla="*/ 3726677 w 12192000"/>
              <a:gd name="connsiteY247" fmla="*/ 66330 h 5013196"/>
              <a:gd name="connsiteX248" fmla="*/ 3744535 w 12192000"/>
              <a:gd name="connsiteY248" fmla="*/ 64808 h 5013196"/>
              <a:gd name="connsiteX249" fmla="*/ 3746608 w 12192000"/>
              <a:gd name="connsiteY249" fmla="*/ 65740 h 5013196"/>
              <a:gd name="connsiteX250" fmla="*/ 3761262 w 12192000"/>
              <a:gd name="connsiteY250" fmla="*/ 60365 h 5013196"/>
              <a:gd name="connsiteX251" fmla="*/ 3773451 w 12192000"/>
              <a:gd name="connsiteY251" fmla="*/ 50884 h 5013196"/>
              <a:gd name="connsiteX252" fmla="*/ 3925626 w 12192000"/>
              <a:gd name="connsiteY252" fmla="*/ 53519 h 5013196"/>
              <a:gd name="connsiteX253" fmla="*/ 4056184 w 12192000"/>
              <a:gd name="connsiteY253" fmla="*/ 12503 h 5013196"/>
              <a:gd name="connsiteX254" fmla="*/ 4142196 w 12192000"/>
              <a:gd name="connsiteY254" fmla="*/ 33 h 501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5013196">
                <a:moveTo>
                  <a:pt x="4142196" y="33"/>
                </a:moveTo>
                <a:cubicBezTo>
                  <a:pt x="4148062" y="-396"/>
                  <a:pt x="4148371" y="3330"/>
                  <a:pt x="4138795" y="15046"/>
                </a:cubicBezTo>
                <a:cubicBezTo>
                  <a:pt x="4157457" y="11498"/>
                  <a:pt x="4177037" y="25445"/>
                  <a:pt x="4166706" y="37291"/>
                </a:cubicBezTo>
                <a:cubicBezTo>
                  <a:pt x="4223118" y="11323"/>
                  <a:pt x="4307498" y="34620"/>
                  <a:pt x="4371550" y="22134"/>
                </a:cubicBezTo>
                <a:cubicBezTo>
                  <a:pt x="4407078" y="48914"/>
                  <a:pt x="4387627" y="23893"/>
                  <a:pt x="4424056" y="28369"/>
                </a:cubicBezTo>
                <a:cubicBezTo>
                  <a:pt x="4413661" y="3313"/>
                  <a:pt x="4468424" y="41731"/>
                  <a:pt x="4469897" y="13218"/>
                </a:cubicBezTo>
                <a:cubicBezTo>
                  <a:pt x="4476479" y="14935"/>
                  <a:pt x="4482810" y="17498"/>
                  <a:pt x="4489151" y="20285"/>
                </a:cubicBezTo>
                <a:lnTo>
                  <a:pt x="4492479" y="21730"/>
                </a:lnTo>
                <a:lnTo>
                  <a:pt x="4505693" y="22584"/>
                </a:lnTo>
                <a:lnTo>
                  <a:pt x="4509529" y="28985"/>
                </a:lnTo>
                <a:lnTo>
                  <a:pt x="4529499" y="34687"/>
                </a:lnTo>
                <a:cubicBezTo>
                  <a:pt x="4536963" y="35869"/>
                  <a:pt x="4544973" y="36029"/>
                  <a:pt x="4553795" y="34541"/>
                </a:cubicBezTo>
                <a:cubicBezTo>
                  <a:pt x="4575351" y="22864"/>
                  <a:pt x="4609487" y="36086"/>
                  <a:pt x="4640118" y="34699"/>
                </a:cubicBezTo>
                <a:lnTo>
                  <a:pt x="4654127" y="30952"/>
                </a:lnTo>
                <a:lnTo>
                  <a:pt x="4700168" y="35953"/>
                </a:lnTo>
                <a:cubicBezTo>
                  <a:pt x="4713264" y="36848"/>
                  <a:pt x="4726846" y="37197"/>
                  <a:pt x="4741127" y="36527"/>
                </a:cubicBezTo>
                <a:lnTo>
                  <a:pt x="4767598" y="33272"/>
                </a:lnTo>
                <a:lnTo>
                  <a:pt x="4774592" y="35449"/>
                </a:lnTo>
                <a:cubicBezTo>
                  <a:pt x="4786697" y="34976"/>
                  <a:pt x="4802577" y="26578"/>
                  <a:pt x="4801328" y="36454"/>
                </a:cubicBezTo>
                <a:lnTo>
                  <a:pt x="4814870" y="32797"/>
                </a:lnTo>
                <a:lnTo>
                  <a:pt x="4828440" y="40415"/>
                </a:lnTo>
                <a:cubicBezTo>
                  <a:pt x="4829942" y="42215"/>
                  <a:pt x="4831084" y="44138"/>
                  <a:pt x="4831826" y="46118"/>
                </a:cubicBezTo>
                <a:lnTo>
                  <a:pt x="4850785" y="43190"/>
                </a:lnTo>
                <a:lnTo>
                  <a:pt x="4866468" y="48539"/>
                </a:lnTo>
                <a:lnTo>
                  <a:pt x="4879983" y="44615"/>
                </a:lnTo>
                <a:lnTo>
                  <a:pt x="4885635" y="45342"/>
                </a:lnTo>
                <a:lnTo>
                  <a:pt x="4899698" y="47876"/>
                </a:lnTo>
                <a:cubicBezTo>
                  <a:pt x="4906918" y="49699"/>
                  <a:pt x="4915001" y="51908"/>
                  <a:pt x="4923986" y="53632"/>
                </a:cubicBezTo>
                <a:lnTo>
                  <a:pt x="4931544" y="54358"/>
                </a:lnTo>
                <a:lnTo>
                  <a:pt x="4948135" y="63529"/>
                </a:lnTo>
                <a:cubicBezTo>
                  <a:pt x="4960212" y="70470"/>
                  <a:pt x="4969702" y="75124"/>
                  <a:pt x="4980068" y="71052"/>
                </a:cubicBezTo>
                <a:cubicBezTo>
                  <a:pt x="4998023" y="79978"/>
                  <a:pt x="5010918" y="105669"/>
                  <a:pt x="5036541" y="98293"/>
                </a:cubicBezTo>
                <a:cubicBezTo>
                  <a:pt x="5028940" y="110173"/>
                  <a:pt x="5065159" y="99199"/>
                  <a:pt x="5069678" y="111179"/>
                </a:cubicBezTo>
                <a:cubicBezTo>
                  <a:pt x="5071842" y="120855"/>
                  <a:pt x="5083332" y="119782"/>
                  <a:pt x="5092160" y="123203"/>
                </a:cubicBezTo>
                <a:cubicBezTo>
                  <a:pt x="5098585" y="133008"/>
                  <a:pt x="5142841" y="141271"/>
                  <a:pt x="5158166" y="139568"/>
                </a:cubicBezTo>
                <a:cubicBezTo>
                  <a:pt x="5201256" y="128920"/>
                  <a:pt x="5236783" y="168222"/>
                  <a:pt x="5271252" y="160738"/>
                </a:cubicBezTo>
                <a:cubicBezTo>
                  <a:pt x="5280328" y="161512"/>
                  <a:pt x="5287877" y="163623"/>
                  <a:pt x="5294438" y="166556"/>
                </a:cubicBezTo>
                <a:lnTo>
                  <a:pt x="5310840" y="176769"/>
                </a:lnTo>
                <a:cubicBezTo>
                  <a:pt x="5311084" y="179074"/>
                  <a:pt x="5311328" y="181377"/>
                  <a:pt x="5311570" y="183681"/>
                </a:cubicBezTo>
                <a:lnTo>
                  <a:pt x="5323756" y="187718"/>
                </a:lnTo>
                <a:lnTo>
                  <a:pt x="5326259" y="189880"/>
                </a:lnTo>
                <a:cubicBezTo>
                  <a:pt x="5331024" y="194034"/>
                  <a:pt x="5335878" y="197977"/>
                  <a:pt x="5341357" y="201193"/>
                </a:cubicBezTo>
                <a:cubicBezTo>
                  <a:pt x="5355787" y="174949"/>
                  <a:pt x="5390353" y="224216"/>
                  <a:pt x="5391908" y="198291"/>
                </a:cubicBezTo>
                <a:cubicBezTo>
                  <a:pt x="5424533" y="211393"/>
                  <a:pt x="5417454" y="183279"/>
                  <a:pt x="5439031" y="216975"/>
                </a:cubicBezTo>
                <a:cubicBezTo>
                  <a:pt x="5505697" y="221021"/>
                  <a:pt x="5575360" y="263433"/>
                  <a:pt x="5640913" y="253028"/>
                </a:cubicBezTo>
                <a:cubicBezTo>
                  <a:pt x="5625666" y="261550"/>
                  <a:pt x="5637932" y="279363"/>
                  <a:pt x="5657312" y="280626"/>
                </a:cubicBezTo>
                <a:cubicBezTo>
                  <a:pt x="5599451" y="314971"/>
                  <a:pt x="5750508" y="268765"/>
                  <a:pt x="5734773" y="303244"/>
                </a:cubicBezTo>
                <a:cubicBezTo>
                  <a:pt x="5761561" y="276899"/>
                  <a:pt x="5869387" y="261233"/>
                  <a:pt x="5877770" y="296965"/>
                </a:cubicBezTo>
                <a:cubicBezTo>
                  <a:pt x="5915819" y="308827"/>
                  <a:pt x="5955621" y="307835"/>
                  <a:pt x="5989615" y="319663"/>
                </a:cubicBezTo>
                <a:lnTo>
                  <a:pt x="5996857" y="323549"/>
                </a:lnTo>
                <a:lnTo>
                  <a:pt x="6037387" y="312526"/>
                </a:lnTo>
                <a:cubicBezTo>
                  <a:pt x="6073044" y="306507"/>
                  <a:pt x="6106738" y="308466"/>
                  <a:pt x="6113074" y="325845"/>
                </a:cubicBezTo>
                <a:cubicBezTo>
                  <a:pt x="6172518" y="336304"/>
                  <a:pt x="6233561" y="323646"/>
                  <a:pt x="6280929" y="350444"/>
                </a:cubicBezTo>
                <a:cubicBezTo>
                  <a:pt x="6286383" y="347055"/>
                  <a:pt x="6292357" y="344643"/>
                  <a:pt x="6298665" y="342931"/>
                </a:cubicBezTo>
                <a:lnTo>
                  <a:pt x="6317326" y="339794"/>
                </a:lnTo>
                <a:lnTo>
                  <a:pt x="6319212" y="341004"/>
                </a:lnTo>
                <a:cubicBezTo>
                  <a:pt x="6328393" y="343898"/>
                  <a:pt x="6334701" y="343685"/>
                  <a:pt x="6339724" y="342098"/>
                </a:cubicBezTo>
                <a:lnTo>
                  <a:pt x="6345010" y="339148"/>
                </a:lnTo>
                <a:lnTo>
                  <a:pt x="6359332" y="338899"/>
                </a:lnTo>
                <a:lnTo>
                  <a:pt x="6388220" y="335714"/>
                </a:lnTo>
                <a:lnTo>
                  <a:pt x="6392994" y="337644"/>
                </a:lnTo>
                <a:lnTo>
                  <a:pt x="6435581" y="336775"/>
                </a:lnTo>
                <a:cubicBezTo>
                  <a:pt x="6435677" y="337170"/>
                  <a:pt x="6435772" y="337567"/>
                  <a:pt x="6435870" y="337963"/>
                </a:cubicBezTo>
                <a:cubicBezTo>
                  <a:pt x="6437488" y="340605"/>
                  <a:pt x="6440513" y="342516"/>
                  <a:pt x="6446571" y="342957"/>
                </a:cubicBezTo>
                <a:cubicBezTo>
                  <a:pt x="6432902" y="359852"/>
                  <a:pt x="6448636" y="349961"/>
                  <a:pt x="6467701" y="349765"/>
                </a:cubicBezTo>
                <a:cubicBezTo>
                  <a:pt x="6450726" y="375964"/>
                  <a:pt x="6507518" y="364791"/>
                  <a:pt x="6512727" y="380305"/>
                </a:cubicBezTo>
                <a:cubicBezTo>
                  <a:pt x="6527112" y="379570"/>
                  <a:pt x="6542020" y="379271"/>
                  <a:pt x="6557094" y="379532"/>
                </a:cubicBezTo>
                <a:lnTo>
                  <a:pt x="6565879" y="380030"/>
                </a:lnTo>
                <a:cubicBezTo>
                  <a:pt x="6565919" y="380123"/>
                  <a:pt x="6565958" y="380216"/>
                  <a:pt x="6565997" y="380310"/>
                </a:cubicBezTo>
                <a:cubicBezTo>
                  <a:pt x="6567779" y="380994"/>
                  <a:pt x="6570621" y="381376"/>
                  <a:pt x="6575147" y="381374"/>
                </a:cubicBezTo>
                <a:lnTo>
                  <a:pt x="6581899" y="380938"/>
                </a:lnTo>
                <a:lnTo>
                  <a:pt x="6598943" y="381906"/>
                </a:lnTo>
                <a:lnTo>
                  <a:pt x="6604421" y="384033"/>
                </a:lnTo>
                <a:lnTo>
                  <a:pt x="6606035" y="387465"/>
                </a:lnTo>
                <a:lnTo>
                  <a:pt x="6607669" y="387186"/>
                </a:lnTo>
                <a:cubicBezTo>
                  <a:pt x="6620475" y="382131"/>
                  <a:pt x="6625312" y="374007"/>
                  <a:pt x="6637532" y="398125"/>
                </a:cubicBezTo>
                <a:cubicBezTo>
                  <a:pt x="6666345" y="390437"/>
                  <a:pt x="6669861" y="404891"/>
                  <a:pt x="6706880" y="412381"/>
                </a:cubicBezTo>
                <a:cubicBezTo>
                  <a:pt x="6723837" y="404468"/>
                  <a:pt x="6736071" y="408511"/>
                  <a:pt x="6747500" y="416386"/>
                </a:cubicBezTo>
                <a:cubicBezTo>
                  <a:pt x="6784745" y="414659"/>
                  <a:pt x="6816872" y="426761"/>
                  <a:pt x="6857783" y="431905"/>
                </a:cubicBezTo>
                <a:cubicBezTo>
                  <a:pt x="6903934" y="423229"/>
                  <a:pt x="6923989" y="445532"/>
                  <a:pt x="6967720" y="450939"/>
                </a:cubicBezTo>
                <a:cubicBezTo>
                  <a:pt x="7008578" y="433412"/>
                  <a:pt x="6996867" y="470461"/>
                  <a:pt x="7018394" y="479831"/>
                </a:cubicBezTo>
                <a:lnTo>
                  <a:pt x="7024679" y="480968"/>
                </a:lnTo>
                <a:lnTo>
                  <a:pt x="7041715" y="479120"/>
                </a:lnTo>
                <a:lnTo>
                  <a:pt x="7048103" y="477610"/>
                </a:lnTo>
                <a:cubicBezTo>
                  <a:pt x="7052510" y="476872"/>
                  <a:pt x="7055450" y="476773"/>
                  <a:pt x="7057490" y="477135"/>
                </a:cubicBezTo>
                <a:lnTo>
                  <a:pt x="7057730" y="477383"/>
                </a:lnTo>
                <a:lnTo>
                  <a:pt x="7066511" y="476432"/>
                </a:lnTo>
                <a:cubicBezTo>
                  <a:pt x="7081316" y="474229"/>
                  <a:pt x="7095708" y="471522"/>
                  <a:pt x="7109401" y="468486"/>
                </a:cubicBezTo>
                <a:cubicBezTo>
                  <a:pt x="7121361" y="482413"/>
                  <a:pt x="7171741" y="462549"/>
                  <a:pt x="7166830" y="490255"/>
                </a:cubicBezTo>
                <a:cubicBezTo>
                  <a:pt x="7185318" y="486971"/>
                  <a:pt x="7196261" y="474996"/>
                  <a:pt x="7190442" y="493308"/>
                </a:cubicBezTo>
                <a:cubicBezTo>
                  <a:pt x="7196540" y="492742"/>
                  <a:pt x="7200336" y="494071"/>
                  <a:pt x="7203083" y="496324"/>
                </a:cubicBezTo>
                <a:lnTo>
                  <a:pt x="7203894" y="497408"/>
                </a:lnTo>
                <a:lnTo>
                  <a:pt x="7245004" y="489662"/>
                </a:lnTo>
                <a:lnTo>
                  <a:pt x="7250514" y="490724"/>
                </a:lnTo>
                <a:lnTo>
                  <a:pt x="7277246" y="483000"/>
                </a:lnTo>
                <a:lnTo>
                  <a:pt x="7291092" y="480435"/>
                </a:lnTo>
                <a:lnTo>
                  <a:pt x="7294933" y="476767"/>
                </a:lnTo>
                <a:cubicBezTo>
                  <a:pt x="7299121" y="474441"/>
                  <a:pt x="7305176" y="473213"/>
                  <a:pt x="7315408" y="474478"/>
                </a:cubicBezTo>
                <a:lnTo>
                  <a:pt x="7317786" y="475324"/>
                </a:lnTo>
                <a:lnTo>
                  <a:pt x="7334572" y="469306"/>
                </a:lnTo>
                <a:cubicBezTo>
                  <a:pt x="7339959" y="466649"/>
                  <a:pt x="7344710" y="463382"/>
                  <a:pt x="7348520" y="459268"/>
                </a:cubicBezTo>
                <a:cubicBezTo>
                  <a:pt x="7406571" y="477093"/>
                  <a:pt x="7460434" y="455124"/>
                  <a:pt x="7522997" y="455427"/>
                </a:cubicBezTo>
                <a:cubicBezTo>
                  <a:pt x="7592791" y="446837"/>
                  <a:pt x="7640927" y="437451"/>
                  <a:pt x="7686985" y="433023"/>
                </a:cubicBezTo>
                <a:cubicBezTo>
                  <a:pt x="7708370" y="428668"/>
                  <a:pt x="7865878" y="410662"/>
                  <a:pt x="7854068" y="422992"/>
                </a:cubicBezTo>
                <a:cubicBezTo>
                  <a:pt x="7918669" y="394524"/>
                  <a:pt x="7960767" y="420179"/>
                  <a:pt x="8034165" y="404917"/>
                </a:cubicBezTo>
                <a:cubicBezTo>
                  <a:pt x="8074975" y="430280"/>
                  <a:pt x="8052607" y="405995"/>
                  <a:pt x="8094381" y="408936"/>
                </a:cubicBezTo>
                <a:cubicBezTo>
                  <a:pt x="8082391" y="384233"/>
                  <a:pt x="8145291" y="420455"/>
                  <a:pt x="8146898" y="391776"/>
                </a:cubicBezTo>
                <a:cubicBezTo>
                  <a:pt x="8154450" y="393217"/>
                  <a:pt x="8161714" y="395521"/>
                  <a:pt x="8168993" y="398048"/>
                </a:cubicBezTo>
                <a:lnTo>
                  <a:pt x="8172809" y="399355"/>
                </a:lnTo>
                <a:lnTo>
                  <a:pt x="8187962" y="399651"/>
                </a:lnTo>
                <a:lnTo>
                  <a:pt x="8192382" y="405910"/>
                </a:lnTo>
                <a:lnTo>
                  <a:pt x="8375192" y="397097"/>
                </a:lnTo>
                <a:cubicBezTo>
                  <a:pt x="8390681" y="391124"/>
                  <a:pt x="8442343" y="386212"/>
                  <a:pt x="8454377" y="393549"/>
                </a:cubicBezTo>
                <a:cubicBezTo>
                  <a:pt x="8465613" y="394229"/>
                  <a:pt x="8477337" y="389940"/>
                  <a:pt x="8484740" y="398377"/>
                </a:cubicBezTo>
                <a:cubicBezTo>
                  <a:pt x="8509291" y="401173"/>
                  <a:pt x="8565518" y="407621"/>
                  <a:pt x="8601673" y="410319"/>
                </a:cubicBezTo>
                <a:cubicBezTo>
                  <a:pt x="8619550" y="396781"/>
                  <a:pt x="8652058" y="416886"/>
                  <a:pt x="8701676" y="414569"/>
                </a:cubicBezTo>
                <a:cubicBezTo>
                  <a:pt x="8721163" y="399040"/>
                  <a:pt x="8735137" y="413192"/>
                  <a:pt x="8773288" y="391295"/>
                </a:cubicBezTo>
                <a:cubicBezTo>
                  <a:pt x="8775124" y="392937"/>
                  <a:pt x="8777353" y="394408"/>
                  <a:pt x="8779909" y="395664"/>
                </a:cubicBezTo>
                <a:cubicBezTo>
                  <a:pt x="8794759" y="402954"/>
                  <a:pt x="8817153" y="401520"/>
                  <a:pt x="8829932" y="392461"/>
                </a:cubicBezTo>
                <a:cubicBezTo>
                  <a:pt x="8891235" y="362336"/>
                  <a:pt x="8949370" y="358860"/>
                  <a:pt x="9003386" y="349460"/>
                </a:cubicBezTo>
                <a:cubicBezTo>
                  <a:pt x="9064740" y="341657"/>
                  <a:pt x="9026331" y="373992"/>
                  <a:pt x="9101185" y="344080"/>
                </a:cubicBezTo>
                <a:cubicBezTo>
                  <a:pt x="9110310" y="353604"/>
                  <a:pt x="9120116" y="353365"/>
                  <a:pt x="9136185" y="347296"/>
                </a:cubicBezTo>
                <a:cubicBezTo>
                  <a:pt x="9166057" y="344262"/>
                  <a:pt x="9165783" y="369927"/>
                  <a:pt x="9194801" y="352367"/>
                </a:cubicBezTo>
                <a:cubicBezTo>
                  <a:pt x="9190472" y="366462"/>
                  <a:pt x="9252023" y="353523"/>
                  <a:pt x="9239316" y="368776"/>
                </a:cubicBezTo>
                <a:cubicBezTo>
                  <a:pt x="9259813" y="379833"/>
                  <a:pt x="9267827" y="358579"/>
                  <a:pt x="9288052" y="368014"/>
                </a:cubicBezTo>
                <a:cubicBezTo>
                  <a:pt x="9310099" y="368953"/>
                  <a:pt x="9274359" y="354287"/>
                  <a:pt x="9298465" y="351514"/>
                </a:cubicBezTo>
                <a:cubicBezTo>
                  <a:pt x="9327883" y="350627"/>
                  <a:pt x="9325850" y="325510"/>
                  <a:pt x="9350892" y="355996"/>
                </a:cubicBezTo>
                <a:lnTo>
                  <a:pt x="9430522" y="364586"/>
                </a:lnTo>
                <a:cubicBezTo>
                  <a:pt x="9447485" y="355425"/>
                  <a:pt x="9461870" y="358450"/>
                  <a:pt x="9476215" y="365325"/>
                </a:cubicBezTo>
                <a:cubicBezTo>
                  <a:pt x="9516917" y="360669"/>
                  <a:pt x="9555019" y="370080"/>
                  <a:pt x="9601276" y="371922"/>
                </a:cubicBezTo>
                <a:cubicBezTo>
                  <a:pt x="9650279" y="359692"/>
                  <a:pt x="9677305" y="380141"/>
                  <a:pt x="9726733" y="382019"/>
                </a:cubicBezTo>
                <a:cubicBezTo>
                  <a:pt x="9773839" y="358530"/>
                  <a:pt x="9760877" y="410908"/>
                  <a:pt x="9802144" y="407697"/>
                </a:cubicBezTo>
                <a:cubicBezTo>
                  <a:pt x="9868120" y="385365"/>
                  <a:pt x="9801669" y="424896"/>
                  <a:pt x="9905153" y="413868"/>
                </a:cubicBezTo>
                <a:cubicBezTo>
                  <a:pt x="9910811" y="410359"/>
                  <a:pt x="9923612" y="413238"/>
                  <a:pt x="9922553" y="417787"/>
                </a:cubicBezTo>
                <a:cubicBezTo>
                  <a:pt x="9945213" y="415195"/>
                  <a:pt x="10012509" y="437971"/>
                  <a:pt x="10044658" y="431295"/>
                </a:cubicBezTo>
                <a:cubicBezTo>
                  <a:pt x="10108994" y="441322"/>
                  <a:pt x="10138326" y="418598"/>
                  <a:pt x="10184585" y="420356"/>
                </a:cubicBezTo>
                <a:cubicBezTo>
                  <a:pt x="10238805" y="433245"/>
                  <a:pt x="10270973" y="446023"/>
                  <a:pt x="10366435" y="475646"/>
                </a:cubicBezTo>
                <a:lnTo>
                  <a:pt x="10688220" y="555476"/>
                </a:lnTo>
                <a:cubicBezTo>
                  <a:pt x="10812002" y="626549"/>
                  <a:pt x="10955764" y="565297"/>
                  <a:pt x="11026690" y="563899"/>
                </a:cubicBezTo>
                <a:cubicBezTo>
                  <a:pt x="11053150" y="535972"/>
                  <a:pt x="11079708" y="560938"/>
                  <a:pt x="11113779" y="547086"/>
                </a:cubicBezTo>
                <a:cubicBezTo>
                  <a:pt x="11191398" y="533240"/>
                  <a:pt x="11265999" y="496724"/>
                  <a:pt x="11369556" y="504937"/>
                </a:cubicBezTo>
                <a:cubicBezTo>
                  <a:pt x="11406977" y="422376"/>
                  <a:pt x="11530972" y="456417"/>
                  <a:pt x="11623342" y="401646"/>
                </a:cubicBezTo>
                <a:cubicBezTo>
                  <a:pt x="11678749" y="386540"/>
                  <a:pt x="11771467" y="415601"/>
                  <a:pt x="11786511" y="371608"/>
                </a:cubicBezTo>
                <a:cubicBezTo>
                  <a:pt x="11815065" y="394479"/>
                  <a:pt x="11834769" y="350469"/>
                  <a:pt x="11862577" y="343767"/>
                </a:cubicBezTo>
                <a:cubicBezTo>
                  <a:pt x="11886839" y="357655"/>
                  <a:pt x="11896496" y="342356"/>
                  <a:pt x="11916612" y="337028"/>
                </a:cubicBezTo>
                <a:cubicBezTo>
                  <a:pt x="11926953" y="346090"/>
                  <a:pt x="11944208" y="343709"/>
                  <a:pt x="11948830" y="331280"/>
                </a:cubicBezTo>
                <a:cubicBezTo>
                  <a:pt x="11937556" y="304981"/>
                  <a:pt x="11999127" y="312097"/>
                  <a:pt x="12001583" y="292861"/>
                </a:cubicBezTo>
                <a:cubicBezTo>
                  <a:pt x="12027437" y="287117"/>
                  <a:pt x="12120562" y="289932"/>
                  <a:pt x="12174977" y="277870"/>
                </a:cubicBezTo>
                <a:lnTo>
                  <a:pt x="12192000" y="269767"/>
                </a:lnTo>
                <a:lnTo>
                  <a:pt x="12192000" y="5013196"/>
                </a:lnTo>
                <a:lnTo>
                  <a:pt x="0" y="5013196"/>
                </a:lnTo>
                <a:lnTo>
                  <a:pt x="0" y="630667"/>
                </a:lnTo>
                <a:lnTo>
                  <a:pt x="11075" y="628396"/>
                </a:lnTo>
                <a:cubicBezTo>
                  <a:pt x="23002" y="626376"/>
                  <a:pt x="33255" y="624731"/>
                  <a:pt x="44061" y="621814"/>
                </a:cubicBezTo>
                <a:cubicBezTo>
                  <a:pt x="78982" y="608550"/>
                  <a:pt x="115649" y="579219"/>
                  <a:pt x="136694" y="569633"/>
                </a:cubicBezTo>
                <a:lnTo>
                  <a:pt x="170342" y="564295"/>
                </a:lnTo>
                <a:cubicBezTo>
                  <a:pt x="169880" y="561325"/>
                  <a:pt x="169417" y="558353"/>
                  <a:pt x="168955" y="555382"/>
                </a:cubicBezTo>
                <a:lnTo>
                  <a:pt x="181474" y="554499"/>
                </a:lnTo>
                <a:lnTo>
                  <a:pt x="209440" y="553779"/>
                </a:lnTo>
                <a:cubicBezTo>
                  <a:pt x="226869" y="552113"/>
                  <a:pt x="275442" y="553383"/>
                  <a:pt x="293152" y="549794"/>
                </a:cubicBezTo>
                <a:cubicBezTo>
                  <a:pt x="298104" y="540169"/>
                  <a:pt x="305921" y="534831"/>
                  <a:pt x="315693" y="532248"/>
                </a:cubicBezTo>
                <a:lnTo>
                  <a:pt x="337305" y="531590"/>
                </a:lnTo>
                <a:lnTo>
                  <a:pt x="462252" y="506369"/>
                </a:lnTo>
                <a:lnTo>
                  <a:pt x="479457" y="504341"/>
                </a:lnTo>
                <a:lnTo>
                  <a:pt x="488653" y="496475"/>
                </a:lnTo>
                <a:cubicBezTo>
                  <a:pt x="495751" y="494808"/>
                  <a:pt x="516240" y="495433"/>
                  <a:pt x="522053" y="494343"/>
                </a:cubicBezTo>
                <a:lnTo>
                  <a:pt x="523520" y="489931"/>
                </a:lnTo>
                <a:cubicBezTo>
                  <a:pt x="541965" y="482593"/>
                  <a:pt x="611396" y="458013"/>
                  <a:pt x="632714" y="450319"/>
                </a:cubicBezTo>
                <a:cubicBezTo>
                  <a:pt x="637120" y="456979"/>
                  <a:pt x="646523" y="446165"/>
                  <a:pt x="651426" y="443762"/>
                </a:cubicBezTo>
                <a:cubicBezTo>
                  <a:pt x="652273" y="448286"/>
                  <a:pt x="664268" y="449456"/>
                  <a:pt x="667724" y="445356"/>
                </a:cubicBezTo>
                <a:cubicBezTo>
                  <a:pt x="751466" y="421701"/>
                  <a:pt x="710176" y="468211"/>
                  <a:pt x="757679" y="438363"/>
                </a:cubicBezTo>
                <a:cubicBezTo>
                  <a:pt x="766141" y="436289"/>
                  <a:pt x="773060" y="437997"/>
                  <a:pt x="779159" y="441277"/>
                </a:cubicBezTo>
                <a:lnTo>
                  <a:pt x="788293" y="448081"/>
                </a:lnTo>
                <a:lnTo>
                  <a:pt x="822923" y="434292"/>
                </a:lnTo>
                <a:cubicBezTo>
                  <a:pt x="840014" y="429396"/>
                  <a:pt x="858036" y="426029"/>
                  <a:pt x="876559" y="424306"/>
                </a:cubicBezTo>
                <a:cubicBezTo>
                  <a:pt x="880889" y="433506"/>
                  <a:pt x="895209" y="420068"/>
                  <a:pt x="902011" y="417336"/>
                </a:cubicBezTo>
                <a:cubicBezTo>
                  <a:pt x="902191" y="423390"/>
                  <a:pt x="917419" y="426022"/>
                  <a:pt x="922715" y="420917"/>
                </a:cubicBezTo>
                <a:cubicBezTo>
                  <a:pt x="1035495" y="397234"/>
                  <a:pt x="972839" y="454951"/>
                  <a:pt x="1040139" y="419808"/>
                </a:cubicBezTo>
                <a:cubicBezTo>
                  <a:pt x="1051469" y="417835"/>
                  <a:pt x="1060048" y="420716"/>
                  <a:pt x="1067251" y="425602"/>
                </a:cubicBezTo>
                <a:lnTo>
                  <a:pt x="1080272" y="437887"/>
                </a:lnTo>
                <a:lnTo>
                  <a:pt x="1090219" y="433244"/>
                </a:lnTo>
                <a:cubicBezTo>
                  <a:pt x="1128054" y="432213"/>
                  <a:pt x="1139443" y="444840"/>
                  <a:pt x="1161226" y="431522"/>
                </a:cubicBezTo>
                <a:cubicBezTo>
                  <a:pt x="1194247" y="457797"/>
                  <a:pt x="1182853" y="433812"/>
                  <a:pt x="1207525" y="429257"/>
                </a:cubicBezTo>
                <a:cubicBezTo>
                  <a:pt x="1226951" y="423550"/>
                  <a:pt x="1190923" y="413889"/>
                  <a:pt x="1210030" y="412023"/>
                </a:cubicBezTo>
                <a:cubicBezTo>
                  <a:pt x="1230853" y="418586"/>
                  <a:pt x="1229491" y="397066"/>
                  <a:pt x="1251170" y="405160"/>
                </a:cubicBezTo>
                <a:cubicBezTo>
                  <a:pt x="1246235" y="421478"/>
                  <a:pt x="1293590" y="401251"/>
                  <a:pt x="1295331" y="415400"/>
                </a:cubicBezTo>
                <a:cubicBezTo>
                  <a:pt x="1313247" y="394801"/>
                  <a:pt x="1322885" y="419606"/>
                  <a:pt x="1347118" y="412922"/>
                </a:cubicBezTo>
                <a:cubicBezTo>
                  <a:pt x="1358442" y="405047"/>
                  <a:pt x="1366690" y="403583"/>
                  <a:pt x="1378108" y="411628"/>
                </a:cubicBezTo>
                <a:cubicBezTo>
                  <a:pt x="1430244" y="373345"/>
                  <a:pt x="1410029" y="409382"/>
                  <a:pt x="1459192" y="394137"/>
                </a:cubicBezTo>
                <a:cubicBezTo>
                  <a:pt x="1501499" y="378273"/>
                  <a:pt x="1549591" y="367610"/>
                  <a:pt x="1590120" y="330826"/>
                </a:cubicBezTo>
                <a:cubicBezTo>
                  <a:pt x="1597495" y="320478"/>
                  <a:pt x="1615987" y="316279"/>
                  <a:pt x="1631417" y="321445"/>
                </a:cubicBezTo>
                <a:cubicBezTo>
                  <a:pt x="1634069" y="322335"/>
                  <a:pt x="1636534" y="323476"/>
                  <a:pt x="1638727" y="324828"/>
                </a:cubicBezTo>
                <a:cubicBezTo>
                  <a:pt x="1674229" y="318675"/>
                  <a:pt x="1804005" y="291708"/>
                  <a:pt x="1844438" y="284522"/>
                </a:cubicBezTo>
                <a:cubicBezTo>
                  <a:pt x="1847960" y="297582"/>
                  <a:pt x="1868036" y="273541"/>
                  <a:pt x="1881324" y="281715"/>
                </a:cubicBezTo>
                <a:cubicBezTo>
                  <a:pt x="1890865" y="288925"/>
                  <a:pt x="1899182" y="283313"/>
                  <a:pt x="1908999" y="282556"/>
                </a:cubicBezTo>
                <a:cubicBezTo>
                  <a:pt x="1922050" y="288125"/>
                  <a:pt x="1964084" y="276888"/>
                  <a:pt x="1974956" y="269176"/>
                </a:cubicBezTo>
                <a:cubicBezTo>
                  <a:pt x="2000789" y="242591"/>
                  <a:pt x="2060915" y="260908"/>
                  <a:pt x="2082409" y="240508"/>
                </a:cubicBezTo>
                <a:cubicBezTo>
                  <a:pt x="2090286" y="237431"/>
                  <a:pt x="2098026" y="236104"/>
                  <a:pt x="2105639" y="235866"/>
                </a:cubicBezTo>
                <a:lnTo>
                  <a:pt x="2126992" y="237686"/>
                </a:lnTo>
                <a:lnTo>
                  <a:pt x="2133154" y="243170"/>
                </a:lnTo>
                <a:lnTo>
                  <a:pt x="2146154" y="241550"/>
                </a:lnTo>
                <a:lnTo>
                  <a:pt x="2149901" y="242334"/>
                </a:lnTo>
                <a:cubicBezTo>
                  <a:pt x="2157061" y="243856"/>
                  <a:pt x="2164126" y="245165"/>
                  <a:pt x="2171100" y="245607"/>
                </a:cubicBezTo>
                <a:cubicBezTo>
                  <a:pt x="2161432" y="217726"/>
                  <a:pt x="2228843" y="244778"/>
                  <a:pt x="2209148" y="222443"/>
                </a:cubicBezTo>
                <a:cubicBezTo>
                  <a:pt x="2245795" y="220027"/>
                  <a:pt x="2217435" y="199404"/>
                  <a:pt x="2261889" y="218750"/>
                </a:cubicBezTo>
                <a:cubicBezTo>
                  <a:pt x="2318421" y="194794"/>
                  <a:pt x="2408342" y="201713"/>
                  <a:pt x="2452315" y="166117"/>
                </a:cubicBezTo>
                <a:cubicBezTo>
                  <a:pt x="2447016" y="179502"/>
                  <a:pt x="2471204" y="189377"/>
                  <a:pt x="2487710" y="182485"/>
                </a:cubicBezTo>
                <a:cubicBezTo>
                  <a:pt x="2469218" y="234964"/>
                  <a:pt x="2552592" y="134331"/>
                  <a:pt x="2567870" y="169640"/>
                </a:cubicBezTo>
                <a:cubicBezTo>
                  <a:pt x="2567993" y="136603"/>
                  <a:pt x="2641492" y="79264"/>
                  <a:pt x="2677053" y="105731"/>
                </a:cubicBezTo>
                <a:cubicBezTo>
                  <a:pt x="2730362" y="98156"/>
                  <a:pt x="2767701" y="70180"/>
                  <a:pt x="2823914" y="80085"/>
                </a:cubicBezTo>
                <a:cubicBezTo>
                  <a:pt x="2825573" y="75636"/>
                  <a:pt x="2828354" y="71885"/>
                  <a:pt x="2831912" y="68644"/>
                </a:cubicBezTo>
                <a:lnTo>
                  <a:pt x="2843870" y="60725"/>
                </a:lnTo>
                <a:lnTo>
                  <a:pt x="2846217" y="61243"/>
                </a:lnTo>
                <a:cubicBezTo>
                  <a:pt x="2855406" y="61177"/>
                  <a:pt x="2860075" y="59230"/>
                  <a:pt x="2862745" y="56460"/>
                </a:cubicBezTo>
                <a:lnTo>
                  <a:pt x="2864596" y="52436"/>
                </a:lnTo>
                <a:lnTo>
                  <a:pt x="2875381" y="48221"/>
                </a:lnTo>
                <a:lnTo>
                  <a:pt x="2895139" y="37404"/>
                </a:lnTo>
                <a:lnTo>
                  <a:pt x="2900232" y="37736"/>
                </a:lnTo>
                <a:lnTo>
                  <a:pt x="2932205" y="25091"/>
                </a:lnTo>
                <a:lnTo>
                  <a:pt x="2933310" y="26034"/>
                </a:lnTo>
                <a:cubicBezTo>
                  <a:pt x="2936512" y="27864"/>
                  <a:pt x="2940256" y="28670"/>
                  <a:pt x="2945218" y="27359"/>
                </a:cubicBezTo>
                <a:cubicBezTo>
                  <a:pt x="2947316" y="45762"/>
                  <a:pt x="2952012" y="32829"/>
                  <a:pt x="2966465" y="27335"/>
                </a:cubicBezTo>
                <a:cubicBezTo>
                  <a:pt x="2972951" y="54691"/>
                  <a:pt x="3008144" y="29186"/>
                  <a:pt x="3023668" y="41123"/>
                </a:cubicBezTo>
                <a:cubicBezTo>
                  <a:pt x="3034143" y="36470"/>
                  <a:pt x="3045337" y="32050"/>
                  <a:pt x="3057077" y="28063"/>
                </a:cubicBezTo>
                <a:lnTo>
                  <a:pt x="3151915" y="24461"/>
                </a:lnTo>
                <a:lnTo>
                  <a:pt x="3251671" y="44793"/>
                </a:lnTo>
                <a:cubicBezTo>
                  <a:pt x="3288430" y="44614"/>
                  <a:pt x="3320402" y="52254"/>
                  <a:pt x="3351400" y="45905"/>
                </a:cubicBezTo>
                <a:cubicBezTo>
                  <a:pt x="3364152" y="52066"/>
                  <a:pt x="3376107" y="54432"/>
                  <a:pt x="3387481" y="44661"/>
                </a:cubicBezTo>
                <a:cubicBezTo>
                  <a:pt x="3421834" y="47236"/>
                  <a:pt x="3430384" y="60743"/>
                  <a:pt x="3451923" y="49700"/>
                </a:cubicBezTo>
                <a:cubicBezTo>
                  <a:pt x="3471592" y="71444"/>
                  <a:pt x="3472580" y="62993"/>
                  <a:pt x="3481520" y="56505"/>
                </a:cubicBezTo>
                <a:lnTo>
                  <a:pt x="3482804" y="56030"/>
                </a:lnTo>
                <a:lnTo>
                  <a:pt x="3485495" y="59139"/>
                </a:lnTo>
                <a:lnTo>
                  <a:pt x="3490972" y="60504"/>
                </a:lnTo>
                <a:lnTo>
                  <a:pt x="3505835" y="59295"/>
                </a:lnTo>
                <a:lnTo>
                  <a:pt x="3511410" y="58026"/>
                </a:lnTo>
                <a:cubicBezTo>
                  <a:pt x="3515254" y="57455"/>
                  <a:pt x="3517816" y="57465"/>
                  <a:pt x="3519598" y="57901"/>
                </a:cubicBezTo>
                <a:lnTo>
                  <a:pt x="3519807" y="58156"/>
                </a:lnTo>
                <a:lnTo>
                  <a:pt x="3527466" y="57534"/>
                </a:lnTo>
                <a:cubicBezTo>
                  <a:pt x="3540383" y="55888"/>
                  <a:pt x="3552942" y="53726"/>
                  <a:pt x="3564889" y="51208"/>
                </a:cubicBezTo>
                <a:cubicBezTo>
                  <a:pt x="3575289" y="65525"/>
                  <a:pt x="3619274" y="47602"/>
                  <a:pt x="3614922" y="75022"/>
                </a:cubicBezTo>
                <a:cubicBezTo>
                  <a:pt x="3631051" y="72436"/>
                  <a:pt x="3640626" y="60912"/>
                  <a:pt x="3635506" y="78936"/>
                </a:cubicBezTo>
                <a:cubicBezTo>
                  <a:pt x="3640824" y="78600"/>
                  <a:pt x="3644132" y="80065"/>
                  <a:pt x="3646525" y="82411"/>
                </a:cubicBezTo>
                <a:lnTo>
                  <a:pt x="3647224" y="83521"/>
                </a:lnTo>
                <a:lnTo>
                  <a:pt x="3683100" y="77327"/>
                </a:lnTo>
                <a:lnTo>
                  <a:pt x="3687901" y="78590"/>
                </a:lnTo>
                <a:lnTo>
                  <a:pt x="3711234" y="71883"/>
                </a:lnTo>
                <a:lnTo>
                  <a:pt x="3723318" y="69843"/>
                </a:lnTo>
                <a:lnTo>
                  <a:pt x="3726677" y="66330"/>
                </a:lnTo>
                <a:cubicBezTo>
                  <a:pt x="3730335" y="64168"/>
                  <a:pt x="3735615" y="63170"/>
                  <a:pt x="3744535" y="64808"/>
                </a:cubicBezTo>
                <a:lnTo>
                  <a:pt x="3746608" y="65740"/>
                </a:lnTo>
                <a:lnTo>
                  <a:pt x="3761262" y="60365"/>
                </a:lnTo>
                <a:cubicBezTo>
                  <a:pt x="3765968" y="57919"/>
                  <a:pt x="3770117" y="54839"/>
                  <a:pt x="3773451" y="50884"/>
                </a:cubicBezTo>
                <a:cubicBezTo>
                  <a:pt x="3824036" y="70790"/>
                  <a:pt x="3871065" y="50900"/>
                  <a:pt x="3925626" y="53519"/>
                </a:cubicBezTo>
                <a:cubicBezTo>
                  <a:pt x="3949771" y="85474"/>
                  <a:pt x="4043223" y="44139"/>
                  <a:pt x="4056184" y="12503"/>
                </a:cubicBezTo>
                <a:cubicBezTo>
                  <a:pt x="4056987" y="40004"/>
                  <a:pt x="4124598" y="1322"/>
                  <a:pt x="4142196" y="3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">
            <a:extLst>
              <a:ext uri="{FF2B5EF4-FFF2-40B4-BE49-F238E27FC236}">
                <a16:creationId xmlns:a16="http://schemas.microsoft.com/office/drawing/2014/main" id="{1AE274C1-7329-4E36-AEB6-FA025E472A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8283588"/>
              </p:ext>
            </p:extLst>
          </p:nvPr>
        </p:nvGraphicFramePr>
        <p:xfrm>
          <a:off x="332058" y="1987357"/>
          <a:ext cx="11277239" cy="4267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8865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F584D22-CD28-4363-A679-ACA953A2A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B0E491B-5098-4794-9326-BC6DB4755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2992"/>
            <a:ext cx="12193149" cy="2344739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2344739">
                <a:moveTo>
                  <a:pt x="1148" y="0"/>
                </a:moveTo>
                <a:lnTo>
                  <a:pt x="12193148" y="0"/>
                </a:lnTo>
                <a:cubicBezTo>
                  <a:pt x="12193148" y="193246"/>
                  <a:pt x="12193149" y="386493"/>
                  <a:pt x="12193149" y="579739"/>
                </a:cubicBezTo>
                <a:lnTo>
                  <a:pt x="12185986" y="584189"/>
                </a:lnTo>
                <a:cubicBezTo>
                  <a:pt x="12156393" y="577430"/>
                  <a:pt x="12176978" y="588328"/>
                  <a:pt x="12156363" y="597366"/>
                </a:cubicBezTo>
                <a:cubicBezTo>
                  <a:pt x="12172308" y="611308"/>
                  <a:pt x="12127905" y="602876"/>
                  <a:pt x="12139215" y="623179"/>
                </a:cubicBezTo>
                <a:cubicBezTo>
                  <a:pt x="12135103" y="624180"/>
                  <a:pt x="12130766" y="624512"/>
                  <a:pt x="12126327" y="624690"/>
                </a:cubicBezTo>
                <a:lnTo>
                  <a:pt x="12124007" y="624794"/>
                </a:lnTo>
                <a:lnTo>
                  <a:pt x="12116854" y="628608"/>
                </a:lnTo>
                <a:lnTo>
                  <a:pt x="12099497" y="628139"/>
                </a:lnTo>
                <a:cubicBezTo>
                  <a:pt x="12095162" y="629804"/>
                  <a:pt x="12090978" y="632365"/>
                  <a:pt x="12087073" y="636341"/>
                </a:cubicBezTo>
                <a:cubicBezTo>
                  <a:pt x="12078890" y="656743"/>
                  <a:pt x="12040481" y="653846"/>
                  <a:pt x="12031073" y="680009"/>
                </a:cubicBezTo>
                <a:cubicBezTo>
                  <a:pt x="12026399" y="688254"/>
                  <a:pt x="12004497" y="705355"/>
                  <a:pt x="11995833" y="703458"/>
                </a:cubicBezTo>
                <a:cubicBezTo>
                  <a:pt x="11990333" y="705967"/>
                  <a:pt x="11986699" y="712045"/>
                  <a:pt x="11979717" y="708161"/>
                </a:cubicBezTo>
                <a:cubicBezTo>
                  <a:pt x="11970382" y="704240"/>
                  <a:pt x="11963763" y="727262"/>
                  <a:pt x="11959046" y="717558"/>
                </a:cubicBezTo>
                <a:lnTo>
                  <a:pt x="11920454" y="730883"/>
                </a:lnTo>
                <a:cubicBezTo>
                  <a:pt x="11919152" y="737943"/>
                  <a:pt x="11912619" y="740145"/>
                  <a:pt x="11903656" y="742426"/>
                </a:cubicBezTo>
                <a:lnTo>
                  <a:pt x="11895048" y="744791"/>
                </a:lnTo>
                <a:lnTo>
                  <a:pt x="11891968" y="755729"/>
                </a:lnTo>
                <a:cubicBezTo>
                  <a:pt x="11881074" y="746401"/>
                  <a:pt x="11884523" y="777742"/>
                  <a:pt x="11870776" y="777816"/>
                </a:cubicBezTo>
                <a:lnTo>
                  <a:pt x="11813376" y="797659"/>
                </a:lnTo>
                <a:lnTo>
                  <a:pt x="11590693" y="963777"/>
                </a:lnTo>
                <a:cubicBezTo>
                  <a:pt x="11550201" y="990714"/>
                  <a:pt x="11542649" y="940770"/>
                  <a:pt x="11506817" y="1033623"/>
                </a:cubicBezTo>
                <a:cubicBezTo>
                  <a:pt x="11450023" y="1089460"/>
                  <a:pt x="11337127" y="1190174"/>
                  <a:pt x="11280332" y="1223571"/>
                </a:cubicBezTo>
                <a:cubicBezTo>
                  <a:pt x="11267547" y="1231171"/>
                  <a:pt x="11229147" y="1296589"/>
                  <a:pt x="11228309" y="1276236"/>
                </a:cubicBezTo>
                <a:cubicBezTo>
                  <a:pt x="11223950" y="1278203"/>
                  <a:pt x="11220761" y="1277680"/>
                  <a:pt x="11218087" y="1275961"/>
                </a:cubicBezTo>
                <a:lnTo>
                  <a:pt x="11217184" y="1275018"/>
                </a:lnTo>
                <a:lnTo>
                  <a:pt x="11188885" y="1292383"/>
                </a:lnTo>
                <a:lnTo>
                  <a:pt x="11184501" y="1292525"/>
                </a:lnTo>
                <a:lnTo>
                  <a:pt x="11166854" y="1306612"/>
                </a:lnTo>
                <a:lnTo>
                  <a:pt x="11157311" y="1312414"/>
                </a:lnTo>
                <a:lnTo>
                  <a:pt x="11155496" y="1317097"/>
                </a:lnTo>
                <a:cubicBezTo>
                  <a:pt x="11153045" y="1320465"/>
                  <a:pt x="11148902" y="1323112"/>
                  <a:pt x="11140961" y="1324115"/>
                </a:cubicBezTo>
                <a:lnTo>
                  <a:pt x="11138961" y="1323772"/>
                </a:lnTo>
                <a:lnTo>
                  <a:pt x="11128208" y="1333832"/>
                </a:lnTo>
                <a:cubicBezTo>
                  <a:pt x="11124962" y="1337814"/>
                  <a:pt x="11122359" y="1342287"/>
                  <a:pt x="11120691" y="1347424"/>
                </a:cubicBezTo>
                <a:cubicBezTo>
                  <a:pt x="11081770" y="1370685"/>
                  <a:pt x="10952581" y="1444106"/>
                  <a:pt x="10894683" y="1473399"/>
                </a:cubicBezTo>
                <a:cubicBezTo>
                  <a:pt x="10861781" y="1488434"/>
                  <a:pt x="10817803" y="1508886"/>
                  <a:pt x="10773300" y="1523191"/>
                </a:cubicBezTo>
                <a:cubicBezTo>
                  <a:pt x="10733414" y="1567419"/>
                  <a:pt x="10677791" y="1526735"/>
                  <a:pt x="10627668" y="1559229"/>
                </a:cubicBezTo>
                <a:cubicBezTo>
                  <a:pt x="10590276" y="1542103"/>
                  <a:pt x="10613693" y="1562282"/>
                  <a:pt x="10581895" y="1568689"/>
                </a:cubicBezTo>
                <a:cubicBezTo>
                  <a:pt x="10597733" y="1591656"/>
                  <a:pt x="10540912" y="1568241"/>
                  <a:pt x="10547790" y="1598423"/>
                </a:cubicBezTo>
                <a:cubicBezTo>
                  <a:pt x="10541784" y="1598632"/>
                  <a:pt x="10535750" y="1597886"/>
                  <a:pt x="10529643" y="1596907"/>
                </a:cubicBezTo>
                <a:lnTo>
                  <a:pt x="10526446" y="1596411"/>
                </a:lnTo>
                <a:lnTo>
                  <a:pt x="10515129" y="1599537"/>
                </a:lnTo>
                <a:lnTo>
                  <a:pt x="10491735" y="1594156"/>
                </a:lnTo>
                <a:cubicBezTo>
                  <a:pt x="10485147" y="1595190"/>
                  <a:pt x="10478389" y="1597459"/>
                  <a:pt x="10471418" y="1601693"/>
                </a:cubicBezTo>
                <a:cubicBezTo>
                  <a:pt x="10451763" y="1626665"/>
                  <a:pt x="10400774" y="1612276"/>
                  <a:pt x="10377042" y="1644598"/>
                </a:cubicBezTo>
                <a:cubicBezTo>
                  <a:pt x="10367240" y="1654315"/>
                  <a:pt x="10330319" y="1671126"/>
                  <a:pt x="10319338" y="1666221"/>
                </a:cubicBezTo>
                <a:cubicBezTo>
                  <a:pt x="10310813" y="1668060"/>
                  <a:pt x="10303331" y="1675173"/>
                  <a:pt x="10295467" y="1668079"/>
                </a:cubicBezTo>
                <a:cubicBezTo>
                  <a:pt x="10284420" y="1660290"/>
                  <a:pt x="10265794" y="1689186"/>
                  <a:pt x="10263443" y="1674948"/>
                </a:cubicBezTo>
                <a:lnTo>
                  <a:pt x="10205418" y="1682149"/>
                </a:lnTo>
                <a:cubicBezTo>
                  <a:pt x="10200696" y="1691209"/>
                  <a:pt x="10190895" y="1692356"/>
                  <a:pt x="10177759" y="1692943"/>
                </a:cubicBezTo>
                <a:lnTo>
                  <a:pt x="10165070" y="1693739"/>
                </a:lnTo>
                <a:lnTo>
                  <a:pt x="10156308" y="1707487"/>
                </a:lnTo>
                <a:cubicBezTo>
                  <a:pt x="10145406" y="1692057"/>
                  <a:pt x="10136981" y="1734810"/>
                  <a:pt x="10118267" y="1731142"/>
                </a:cubicBezTo>
                <a:lnTo>
                  <a:pt x="10083317" y="1743296"/>
                </a:lnTo>
                <a:cubicBezTo>
                  <a:pt x="10075718" y="1741227"/>
                  <a:pt x="10048011" y="1742555"/>
                  <a:pt x="10040388" y="1741632"/>
                </a:cubicBezTo>
                <a:cubicBezTo>
                  <a:pt x="9999609" y="1751733"/>
                  <a:pt x="9985545" y="1752223"/>
                  <a:pt x="9961167" y="1757147"/>
                </a:cubicBezTo>
                <a:cubicBezTo>
                  <a:pt x="9920131" y="1757289"/>
                  <a:pt x="9889892" y="1754090"/>
                  <a:pt x="9848940" y="1763915"/>
                </a:cubicBezTo>
                <a:lnTo>
                  <a:pt x="9729457" y="1784122"/>
                </a:lnTo>
                <a:cubicBezTo>
                  <a:pt x="9676207" y="1774536"/>
                  <a:pt x="9631235" y="1799759"/>
                  <a:pt x="9613704" y="1812371"/>
                </a:cubicBezTo>
                <a:cubicBezTo>
                  <a:pt x="9548152" y="1826647"/>
                  <a:pt x="9410970" y="1863993"/>
                  <a:pt x="9338590" y="1869293"/>
                </a:cubicBezTo>
                <a:lnTo>
                  <a:pt x="9232518" y="1893149"/>
                </a:lnTo>
                <a:lnTo>
                  <a:pt x="9156690" y="1903228"/>
                </a:lnTo>
                <a:lnTo>
                  <a:pt x="9054601" y="1910755"/>
                </a:lnTo>
                <a:lnTo>
                  <a:pt x="9006634" y="1914040"/>
                </a:lnTo>
                <a:lnTo>
                  <a:pt x="9006349" y="1913800"/>
                </a:lnTo>
                <a:cubicBezTo>
                  <a:pt x="9004294" y="1913580"/>
                  <a:pt x="9001475" y="1913908"/>
                  <a:pt x="8997380" y="1915011"/>
                </a:cubicBezTo>
                <a:lnTo>
                  <a:pt x="8991542" y="1917072"/>
                </a:lnTo>
                <a:lnTo>
                  <a:pt x="8975485" y="1920298"/>
                </a:lnTo>
                <a:lnTo>
                  <a:pt x="8969159" y="1919598"/>
                </a:lnTo>
                <a:lnTo>
                  <a:pt x="8964196" y="1917373"/>
                </a:lnTo>
                <a:cubicBezTo>
                  <a:pt x="8955841" y="1925324"/>
                  <a:pt x="8956668" y="1934272"/>
                  <a:pt x="8930136" y="1914185"/>
                </a:cubicBezTo>
                <a:cubicBezTo>
                  <a:pt x="8899182" y="1915205"/>
                  <a:pt x="8790451" y="1929860"/>
                  <a:pt x="8753592" y="1933417"/>
                </a:cubicBezTo>
                <a:cubicBezTo>
                  <a:pt x="8720970" y="1944137"/>
                  <a:pt x="8749345" y="1930476"/>
                  <a:pt x="8708995" y="1935518"/>
                </a:cubicBezTo>
                <a:cubicBezTo>
                  <a:pt x="8672757" y="1955053"/>
                  <a:pt x="8640293" y="1938613"/>
                  <a:pt x="8597219" y="1944090"/>
                </a:cubicBezTo>
                <a:lnTo>
                  <a:pt x="8526378" y="1929248"/>
                </a:lnTo>
                <a:lnTo>
                  <a:pt x="8512131" y="1935163"/>
                </a:lnTo>
                <a:lnTo>
                  <a:pt x="8507315" y="1938164"/>
                </a:lnTo>
                <a:cubicBezTo>
                  <a:pt x="8503797" y="1939941"/>
                  <a:pt x="8501196" y="1940752"/>
                  <a:pt x="8499116" y="1940902"/>
                </a:cubicBezTo>
                <a:lnTo>
                  <a:pt x="8498742" y="1940723"/>
                </a:lnTo>
                <a:lnTo>
                  <a:pt x="8491397" y="1943773"/>
                </a:lnTo>
                <a:lnTo>
                  <a:pt x="8368330" y="1957815"/>
                </a:lnTo>
                <a:cubicBezTo>
                  <a:pt x="8363173" y="1959840"/>
                  <a:pt x="8358881" y="1959492"/>
                  <a:pt x="8354947" y="1958009"/>
                </a:cubicBezTo>
                <a:lnTo>
                  <a:pt x="8321252" y="1974587"/>
                </a:lnTo>
                <a:lnTo>
                  <a:pt x="8315581" y="1974913"/>
                </a:lnTo>
                <a:lnTo>
                  <a:pt x="8296322" y="1988808"/>
                </a:lnTo>
                <a:lnTo>
                  <a:pt x="8285424" y="1994631"/>
                </a:lnTo>
                <a:lnTo>
                  <a:pt x="8284298" y="1999074"/>
                </a:lnTo>
                <a:cubicBezTo>
                  <a:pt x="8281994" y="2002319"/>
                  <a:pt x="8277300" y="2004967"/>
                  <a:pt x="8267224" y="2006249"/>
                </a:cubicBezTo>
                <a:lnTo>
                  <a:pt x="8264525" y="2006019"/>
                </a:lnTo>
                <a:lnTo>
                  <a:pt x="8253181" y="2015862"/>
                </a:lnTo>
                <a:cubicBezTo>
                  <a:pt x="8250007" y="2019712"/>
                  <a:pt x="8247795" y="2023994"/>
                  <a:pt x="8246982" y="2028854"/>
                </a:cubicBezTo>
                <a:cubicBezTo>
                  <a:pt x="8182975" y="2025947"/>
                  <a:pt x="8148279" y="2060069"/>
                  <a:pt x="8091420" y="2075015"/>
                </a:cubicBezTo>
                <a:cubicBezTo>
                  <a:pt x="8026616" y="2098157"/>
                  <a:pt x="7968218" y="2119393"/>
                  <a:pt x="7906555" y="2116988"/>
                </a:cubicBezTo>
                <a:cubicBezTo>
                  <a:pt x="7836267" y="2131900"/>
                  <a:pt x="7782114" y="2134131"/>
                  <a:pt x="7719893" y="2142703"/>
                </a:cubicBezTo>
                <a:lnTo>
                  <a:pt x="7615495" y="2139232"/>
                </a:lnTo>
                <a:lnTo>
                  <a:pt x="7528691" y="2145060"/>
                </a:lnTo>
                <a:lnTo>
                  <a:pt x="7520719" y="2147613"/>
                </a:lnTo>
                <a:cubicBezTo>
                  <a:pt x="7515141" y="2148952"/>
                  <a:pt x="7511320" y="2149302"/>
                  <a:pt x="7508559" y="2148948"/>
                </a:cubicBezTo>
                <a:lnTo>
                  <a:pt x="7508188" y="2148621"/>
                </a:lnTo>
                <a:lnTo>
                  <a:pt x="7496943" y="2150573"/>
                </a:lnTo>
                <a:lnTo>
                  <a:pt x="7219707" y="2156680"/>
                </a:lnTo>
                <a:lnTo>
                  <a:pt x="7202249" y="2161230"/>
                </a:lnTo>
                <a:lnTo>
                  <a:pt x="7198152" y="2166588"/>
                </a:lnTo>
                <a:cubicBezTo>
                  <a:pt x="7193259" y="2170111"/>
                  <a:pt x="7185654" y="2172250"/>
                  <a:pt x="7171956" y="2171236"/>
                </a:cubicBezTo>
                <a:lnTo>
                  <a:pt x="7098136" y="2183464"/>
                </a:lnTo>
                <a:cubicBezTo>
                  <a:pt x="7062296" y="2184442"/>
                  <a:pt x="7051336" y="2185419"/>
                  <a:pt x="7019644" y="2183090"/>
                </a:cubicBezTo>
                <a:cubicBezTo>
                  <a:pt x="6938675" y="2194028"/>
                  <a:pt x="6944793" y="2218194"/>
                  <a:pt x="6905294" y="2212596"/>
                </a:cubicBezTo>
                <a:cubicBezTo>
                  <a:pt x="6873070" y="2207388"/>
                  <a:pt x="6789137" y="2226462"/>
                  <a:pt x="6709370" y="2240551"/>
                </a:cubicBezTo>
                <a:cubicBezTo>
                  <a:pt x="6650254" y="2250006"/>
                  <a:pt x="6629253" y="2264107"/>
                  <a:pt x="6550602" y="2269327"/>
                </a:cubicBezTo>
                <a:cubicBezTo>
                  <a:pt x="6473302" y="2313417"/>
                  <a:pt x="6410843" y="2289694"/>
                  <a:pt x="6318708" y="2316127"/>
                </a:cubicBezTo>
                <a:cubicBezTo>
                  <a:pt x="6298698" y="2331649"/>
                  <a:pt x="6210439" y="2314456"/>
                  <a:pt x="6169822" y="2318214"/>
                </a:cubicBezTo>
                <a:cubicBezTo>
                  <a:pt x="6129203" y="2321972"/>
                  <a:pt x="6091688" y="2335520"/>
                  <a:pt x="6074996" y="2338676"/>
                </a:cubicBezTo>
                <a:lnTo>
                  <a:pt x="6069677" y="2337139"/>
                </a:lnTo>
                <a:lnTo>
                  <a:pt x="6049786" y="2337822"/>
                </a:lnTo>
                <a:lnTo>
                  <a:pt x="6042433" y="2329473"/>
                </a:lnTo>
                <a:lnTo>
                  <a:pt x="6011238" y="2324380"/>
                </a:lnTo>
                <a:cubicBezTo>
                  <a:pt x="5999830" y="2323793"/>
                  <a:pt x="5971276" y="2324706"/>
                  <a:pt x="5958523" y="2328024"/>
                </a:cubicBezTo>
                <a:lnTo>
                  <a:pt x="5760067" y="2343716"/>
                </a:lnTo>
                <a:lnTo>
                  <a:pt x="5628108" y="2344739"/>
                </a:lnTo>
                <a:lnTo>
                  <a:pt x="5472054" y="2330719"/>
                </a:lnTo>
                <a:cubicBezTo>
                  <a:pt x="5479284" y="2317691"/>
                  <a:pt x="5440157" y="2331757"/>
                  <a:pt x="5433909" y="2319466"/>
                </a:cubicBezTo>
                <a:cubicBezTo>
                  <a:pt x="5430517" y="2309434"/>
                  <a:pt x="5392976" y="2304750"/>
                  <a:pt x="5382817" y="2301764"/>
                </a:cubicBezTo>
                <a:lnTo>
                  <a:pt x="5262912" y="2281347"/>
                </a:lnTo>
                <a:cubicBezTo>
                  <a:pt x="5252746" y="2281163"/>
                  <a:pt x="5231699" y="2272853"/>
                  <a:pt x="5224109" y="2270223"/>
                </a:cubicBezTo>
                <a:lnTo>
                  <a:pt x="5175808" y="2267233"/>
                </a:lnTo>
                <a:lnTo>
                  <a:pt x="5157702" y="2260010"/>
                </a:lnTo>
                <a:lnTo>
                  <a:pt x="5143747" y="2256610"/>
                </a:lnTo>
                <a:lnTo>
                  <a:pt x="5140744" y="2254509"/>
                </a:lnTo>
                <a:cubicBezTo>
                  <a:pt x="5135026" y="2250469"/>
                  <a:pt x="5129229" y="2246658"/>
                  <a:pt x="5122807" y="2243656"/>
                </a:cubicBezTo>
                <a:cubicBezTo>
                  <a:pt x="5109467" y="2272275"/>
                  <a:pt x="5066004" y="2222839"/>
                  <a:pt x="5066938" y="2250227"/>
                </a:cubicBezTo>
                <a:cubicBezTo>
                  <a:pt x="5029345" y="2238711"/>
                  <a:pt x="5040096" y="2267800"/>
                  <a:pt x="5012662" y="2233846"/>
                </a:cubicBezTo>
                <a:cubicBezTo>
                  <a:pt x="4938174" y="2234229"/>
                  <a:pt x="4917504" y="2247236"/>
                  <a:pt x="4841589" y="2209829"/>
                </a:cubicBezTo>
                <a:cubicBezTo>
                  <a:pt x="4807890" y="2193187"/>
                  <a:pt x="4785258" y="2182041"/>
                  <a:pt x="4763595" y="2182061"/>
                </a:cubicBezTo>
                <a:cubicBezTo>
                  <a:pt x="4742475" y="2177561"/>
                  <a:pt x="4730631" y="2174738"/>
                  <a:pt x="4724334" y="2173047"/>
                </a:cubicBezTo>
                <a:lnTo>
                  <a:pt x="4722324" y="2172298"/>
                </a:lnTo>
                <a:lnTo>
                  <a:pt x="4723259" y="2172087"/>
                </a:lnTo>
                <a:cubicBezTo>
                  <a:pt x="4722296" y="2171445"/>
                  <a:pt x="4719415" y="2170839"/>
                  <a:pt x="4718350" y="2170817"/>
                </a:cubicBezTo>
                <a:lnTo>
                  <a:pt x="4722324" y="2172298"/>
                </a:lnTo>
                <a:lnTo>
                  <a:pt x="4716674" y="2173573"/>
                </a:lnTo>
                <a:cubicBezTo>
                  <a:pt x="4681300" y="2166617"/>
                  <a:pt x="4525895" y="2165809"/>
                  <a:pt x="4516962" y="2163671"/>
                </a:cubicBezTo>
                <a:cubicBezTo>
                  <a:pt x="4458971" y="2150559"/>
                  <a:pt x="4463810" y="2149818"/>
                  <a:pt x="4429691" y="2153020"/>
                </a:cubicBezTo>
                <a:cubicBezTo>
                  <a:pt x="4424455" y="2156391"/>
                  <a:pt x="4370126" y="2150097"/>
                  <a:pt x="4364023" y="2151674"/>
                </a:cubicBezTo>
                <a:lnTo>
                  <a:pt x="4318114" y="2158289"/>
                </a:lnTo>
                <a:lnTo>
                  <a:pt x="4316258" y="2156948"/>
                </a:lnTo>
                <a:cubicBezTo>
                  <a:pt x="4307275" y="2153577"/>
                  <a:pt x="4301145" y="2153578"/>
                  <a:pt x="4296292" y="2155069"/>
                </a:cubicBezTo>
                <a:lnTo>
                  <a:pt x="4291212" y="2157986"/>
                </a:lnTo>
                <a:lnTo>
                  <a:pt x="4277290" y="2157740"/>
                </a:lnTo>
                <a:lnTo>
                  <a:pt x="4249265" y="2160064"/>
                </a:lnTo>
                <a:lnTo>
                  <a:pt x="4203199" y="2157269"/>
                </a:lnTo>
                <a:cubicBezTo>
                  <a:pt x="4203096" y="2156849"/>
                  <a:pt x="4202995" y="2156430"/>
                  <a:pt x="4202893" y="2156010"/>
                </a:cubicBezTo>
                <a:cubicBezTo>
                  <a:pt x="4201267" y="2153173"/>
                  <a:pt x="4198292" y="2151054"/>
                  <a:pt x="4192396" y="2150376"/>
                </a:cubicBezTo>
                <a:cubicBezTo>
                  <a:pt x="4205365" y="2133087"/>
                  <a:pt x="4162425" y="2134982"/>
                  <a:pt x="4143893" y="2134511"/>
                </a:cubicBezTo>
                <a:cubicBezTo>
                  <a:pt x="4125868" y="2127445"/>
                  <a:pt x="4100250" y="2113865"/>
                  <a:pt x="4084245" y="2107978"/>
                </a:cubicBezTo>
                <a:lnTo>
                  <a:pt x="4075694" y="2107143"/>
                </a:lnTo>
                <a:cubicBezTo>
                  <a:pt x="4075655" y="2107042"/>
                  <a:pt x="4075614" y="2106943"/>
                  <a:pt x="4075575" y="2106844"/>
                </a:cubicBezTo>
                <a:cubicBezTo>
                  <a:pt x="4073829" y="2106060"/>
                  <a:pt x="4071057" y="2105559"/>
                  <a:pt x="4066658" y="2105400"/>
                </a:cubicBezTo>
                <a:lnTo>
                  <a:pt x="4060102" y="2105618"/>
                </a:lnTo>
                <a:lnTo>
                  <a:pt x="4043512" y="2103997"/>
                </a:lnTo>
                <a:lnTo>
                  <a:pt x="4038145" y="2101563"/>
                </a:lnTo>
                <a:lnTo>
                  <a:pt x="4036511" y="2097896"/>
                </a:lnTo>
                <a:lnTo>
                  <a:pt x="4034926" y="2098131"/>
                </a:lnTo>
                <a:cubicBezTo>
                  <a:pt x="4022576" y="2102995"/>
                  <a:pt x="4018025" y="2111371"/>
                  <a:pt x="4005686" y="2085563"/>
                </a:cubicBezTo>
                <a:lnTo>
                  <a:pt x="3937994" y="2068106"/>
                </a:lnTo>
                <a:cubicBezTo>
                  <a:pt x="3921658" y="2075830"/>
                  <a:pt x="3909686" y="2071141"/>
                  <a:pt x="3898423" y="2062451"/>
                </a:cubicBezTo>
                <a:cubicBezTo>
                  <a:pt x="3862243" y="2062947"/>
                  <a:pt x="3830779" y="2049077"/>
                  <a:pt x="3790908" y="2042213"/>
                </a:cubicBezTo>
                <a:cubicBezTo>
                  <a:pt x="3742158" y="2027507"/>
                  <a:pt x="3726280" y="2025530"/>
                  <a:pt x="3683661" y="2018290"/>
                </a:cubicBezTo>
                <a:lnTo>
                  <a:pt x="3611183" y="1986019"/>
                </a:lnTo>
                <a:lnTo>
                  <a:pt x="3605003" y="1987381"/>
                </a:lnTo>
                <a:cubicBezTo>
                  <a:pt x="3600731" y="1988000"/>
                  <a:pt x="3597877" y="1988000"/>
                  <a:pt x="3595884" y="1987545"/>
                </a:cubicBezTo>
                <a:lnTo>
                  <a:pt x="3595649" y="1987276"/>
                </a:lnTo>
                <a:lnTo>
                  <a:pt x="3587126" y="1987966"/>
                </a:lnTo>
                <a:cubicBezTo>
                  <a:pt x="3572774" y="1989757"/>
                  <a:pt x="3550540" y="1975558"/>
                  <a:pt x="3537283" y="1978267"/>
                </a:cubicBezTo>
                <a:cubicBezTo>
                  <a:pt x="3515092" y="1973971"/>
                  <a:pt x="3489773" y="1980236"/>
                  <a:pt x="3474371" y="1974606"/>
                </a:cubicBezTo>
                <a:lnTo>
                  <a:pt x="3401876" y="1962558"/>
                </a:lnTo>
                <a:lnTo>
                  <a:pt x="3365036" y="1979510"/>
                </a:lnTo>
                <a:cubicBezTo>
                  <a:pt x="3361007" y="1981808"/>
                  <a:pt x="3355145" y="1982886"/>
                  <a:pt x="3345174" y="1981192"/>
                </a:cubicBezTo>
                <a:lnTo>
                  <a:pt x="3342846" y="1980217"/>
                </a:lnTo>
                <a:cubicBezTo>
                  <a:pt x="3337528" y="1982688"/>
                  <a:pt x="3296694" y="1983818"/>
                  <a:pt x="3263504" y="1986094"/>
                </a:cubicBezTo>
                <a:cubicBezTo>
                  <a:pt x="3210873" y="1988435"/>
                  <a:pt x="3204538" y="1996407"/>
                  <a:pt x="3143704" y="1993869"/>
                </a:cubicBezTo>
                <a:cubicBezTo>
                  <a:pt x="3083839" y="1995098"/>
                  <a:pt x="3073438" y="2001104"/>
                  <a:pt x="3031439" y="1996512"/>
                </a:cubicBezTo>
                <a:lnTo>
                  <a:pt x="2782717" y="2018333"/>
                </a:lnTo>
                <a:cubicBezTo>
                  <a:pt x="2720447" y="2045988"/>
                  <a:pt x="2718750" y="2015419"/>
                  <a:pt x="2647675" y="2028869"/>
                </a:cubicBezTo>
                <a:cubicBezTo>
                  <a:pt x="2583664" y="1968934"/>
                  <a:pt x="2609849" y="2007202"/>
                  <a:pt x="2569176" y="2002628"/>
                </a:cubicBezTo>
                <a:lnTo>
                  <a:pt x="2444403" y="2016529"/>
                </a:lnTo>
                <a:cubicBezTo>
                  <a:pt x="2412730" y="2033089"/>
                  <a:pt x="2355175" y="2003000"/>
                  <a:pt x="2316260" y="2024996"/>
                </a:cubicBezTo>
                <a:cubicBezTo>
                  <a:pt x="2277148" y="2025534"/>
                  <a:pt x="2234330" y="2021339"/>
                  <a:pt x="2209726" y="2019763"/>
                </a:cubicBezTo>
                <a:cubicBezTo>
                  <a:pt x="2172984" y="2016106"/>
                  <a:pt x="2131016" y="2007174"/>
                  <a:pt x="2095813" y="2003052"/>
                </a:cubicBezTo>
                <a:cubicBezTo>
                  <a:pt x="2078687" y="2016661"/>
                  <a:pt x="2046700" y="1994357"/>
                  <a:pt x="1998504" y="1995032"/>
                </a:cubicBezTo>
                <a:cubicBezTo>
                  <a:pt x="1979851" y="2010679"/>
                  <a:pt x="1965997" y="1995296"/>
                  <a:pt x="1929320" y="2016977"/>
                </a:cubicBezTo>
                <a:cubicBezTo>
                  <a:pt x="1927506" y="2015185"/>
                  <a:pt x="1925308" y="2013558"/>
                  <a:pt x="1922798" y="2012146"/>
                </a:cubicBezTo>
                <a:cubicBezTo>
                  <a:pt x="1908224" y="2003952"/>
                  <a:pt x="1886476" y="2004665"/>
                  <a:pt x="1874228" y="2013741"/>
                </a:cubicBezTo>
                <a:cubicBezTo>
                  <a:pt x="1844711" y="2028500"/>
                  <a:pt x="1815838" y="2036277"/>
                  <a:pt x="1787803" y="2041363"/>
                </a:cubicBezTo>
                <a:lnTo>
                  <a:pt x="1739352" y="2036312"/>
                </a:lnTo>
                <a:cubicBezTo>
                  <a:pt x="1720756" y="2032746"/>
                  <a:pt x="1697809" y="2023837"/>
                  <a:pt x="1676219" y="2019963"/>
                </a:cubicBezTo>
                <a:cubicBezTo>
                  <a:pt x="1653856" y="2018758"/>
                  <a:pt x="1629782" y="2025363"/>
                  <a:pt x="1609817" y="2013066"/>
                </a:cubicBezTo>
                <a:cubicBezTo>
                  <a:pt x="1570834" y="2001390"/>
                  <a:pt x="1525521" y="2021545"/>
                  <a:pt x="1497258" y="1987476"/>
                </a:cubicBezTo>
                <a:cubicBezTo>
                  <a:pt x="1419429" y="1972767"/>
                  <a:pt x="1265224" y="1952754"/>
                  <a:pt x="1151127" y="1938041"/>
                </a:cubicBezTo>
                <a:cubicBezTo>
                  <a:pt x="1044820" y="1928230"/>
                  <a:pt x="911490" y="1929978"/>
                  <a:pt x="859417" y="1928608"/>
                </a:cubicBezTo>
                <a:lnTo>
                  <a:pt x="838688" y="1929821"/>
                </a:lnTo>
                <a:cubicBezTo>
                  <a:pt x="829380" y="1926412"/>
                  <a:pt x="823010" y="1926387"/>
                  <a:pt x="817957" y="1927857"/>
                </a:cubicBezTo>
                <a:lnTo>
                  <a:pt x="812654" y="1930751"/>
                </a:lnTo>
                <a:lnTo>
                  <a:pt x="721195" y="1929661"/>
                </a:lnTo>
                <a:cubicBezTo>
                  <a:pt x="721095" y="1929241"/>
                  <a:pt x="720991" y="1928820"/>
                  <a:pt x="720890" y="1928399"/>
                </a:cubicBezTo>
                <a:cubicBezTo>
                  <a:pt x="719222" y="1925556"/>
                  <a:pt x="716144" y="1923424"/>
                  <a:pt x="710023" y="1922722"/>
                </a:cubicBezTo>
                <a:cubicBezTo>
                  <a:pt x="689532" y="1914633"/>
                  <a:pt x="619665" y="1887450"/>
                  <a:pt x="597940" y="1879864"/>
                </a:cubicBezTo>
                <a:cubicBezTo>
                  <a:pt x="587430" y="1879265"/>
                  <a:pt x="583862" y="1877622"/>
                  <a:pt x="579683" y="1877212"/>
                </a:cubicBezTo>
                <a:lnTo>
                  <a:pt x="572865" y="1877401"/>
                </a:lnTo>
                <a:cubicBezTo>
                  <a:pt x="550627" y="1871095"/>
                  <a:pt x="474197" y="1846680"/>
                  <a:pt x="446247" y="1839371"/>
                </a:cubicBezTo>
                <a:cubicBezTo>
                  <a:pt x="429213" y="1847023"/>
                  <a:pt x="416808" y="1842285"/>
                  <a:pt x="405163" y="1833548"/>
                </a:cubicBezTo>
                <a:cubicBezTo>
                  <a:pt x="367566" y="1833890"/>
                  <a:pt x="334968" y="1819885"/>
                  <a:pt x="293583" y="1812852"/>
                </a:cubicBezTo>
                <a:lnTo>
                  <a:pt x="119529" y="1761047"/>
                </a:lnTo>
                <a:cubicBezTo>
                  <a:pt x="73377" y="1751937"/>
                  <a:pt x="36403" y="1759579"/>
                  <a:pt x="16674" y="1758191"/>
                </a:cubicBezTo>
                <a:lnTo>
                  <a:pt x="1150" y="1752722"/>
                </a:lnTo>
                <a:cubicBezTo>
                  <a:pt x="-1438" y="1496726"/>
                  <a:pt x="1148" y="514333"/>
                  <a:pt x="1148" y="222213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245792" y="208157"/>
            <a:ext cx="11496442" cy="1216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ct val="0"/>
              </a:spcAft>
            </a:pPr>
            <a:r>
              <a:rPr lang="en-GB" sz="2400" dirty="0">
                <a:latin typeface="SassoonCRInfant"/>
                <a:ea typeface="Batang"/>
              </a:rPr>
              <a:t>English Overview</a:t>
            </a:r>
            <a:r>
              <a:rPr lang="en-GB" sz="2400" dirty="0">
                <a:ea typeface="+mj-lt"/>
                <a:cs typeface="+mj-lt"/>
              </a:rPr>
              <a:t>: </a:t>
            </a:r>
            <a:endParaRPr lang="en-US" sz="2400" dirty="0">
              <a:ea typeface="+mj-lt"/>
              <a:cs typeface="+mj-lt"/>
            </a:endParaRPr>
          </a:p>
          <a:p>
            <a:pPr>
              <a:lnSpc>
                <a:spcPct val="100000"/>
              </a:lnSpc>
              <a:spcAft>
                <a:spcPct val="0"/>
              </a:spcAft>
            </a:pPr>
            <a:r>
              <a:rPr lang="en-GB" sz="2400" dirty="0">
                <a:ea typeface="+mj-lt"/>
                <a:cs typeface="+mj-lt"/>
              </a:rPr>
              <a:t>Letters from the lighthouse</a:t>
            </a:r>
            <a:endParaRPr lang="en-GB" sz="2400" dirty="0"/>
          </a:p>
        </p:txBody>
      </p:sp>
      <p:graphicFrame>
        <p:nvGraphicFramePr>
          <p:cNvPr id="18" name="Content Placeholder">
            <a:extLst>
              <a:ext uri="{FF2B5EF4-FFF2-40B4-BE49-F238E27FC236}">
                <a16:creationId xmlns:a16="http://schemas.microsoft.com/office/drawing/2014/main" id="{1C51276F-406E-46A8-831C-F743A12637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9562263"/>
              </p:ext>
            </p:extLst>
          </p:nvPr>
        </p:nvGraphicFramePr>
        <p:xfrm>
          <a:off x="245792" y="2183685"/>
          <a:ext cx="11704016" cy="4466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Letters from the Lighthouse by Emma Carroll">
            <a:extLst>
              <a:ext uri="{FF2B5EF4-FFF2-40B4-BE49-F238E27FC236}">
                <a16:creationId xmlns:a16="http://schemas.microsoft.com/office/drawing/2014/main" id="{3F0DDBF1-5FD3-42E6-2FB5-AB730C8D3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65" y="1709887"/>
            <a:ext cx="1234235" cy="189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671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A2B4A10-ABAC-4F2C-AAD3-3D932E359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500235" cy="5464636"/>
          </a:xfrm>
          <a:custGeom>
            <a:avLst/>
            <a:gdLst>
              <a:gd name="connsiteX0" fmla="*/ 0 w 6500235"/>
              <a:gd name="connsiteY0" fmla="*/ 0 h 5464636"/>
              <a:gd name="connsiteX1" fmla="*/ 6468182 w 6500235"/>
              <a:gd name="connsiteY1" fmla="*/ 0 h 5464636"/>
              <a:gd name="connsiteX2" fmla="*/ 6468122 w 6500235"/>
              <a:gd name="connsiteY2" fmla="*/ 2458 h 5464636"/>
              <a:gd name="connsiteX3" fmla="*/ 6473409 w 6500235"/>
              <a:gd name="connsiteY3" fmla="*/ 34346 h 5464636"/>
              <a:gd name="connsiteX4" fmla="*/ 6492498 w 6500235"/>
              <a:gd name="connsiteY4" fmla="*/ 123264 h 5464636"/>
              <a:gd name="connsiteX5" fmla="*/ 6453347 w 6500235"/>
              <a:gd name="connsiteY5" fmla="*/ 355483 h 5464636"/>
              <a:gd name="connsiteX6" fmla="*/ 6446278 w 6500235"/>
              <a:gd name="connsiteY6" fmla="*/ 407805 h 5464636"/>
              <a:gd name="connsiteX7" fmla="*/ 6479973 w 6500235"/>
              <a:gd name="connsiteY7" fmla="*/ 438480 h 5464636"/>
              <a:gd name="connsiteX8" fmla="*/ 6446200 w 6500235"/>
              <a:gd name="connsiteY8" fmla="*/ 483448 h 5464636"/>
              <a:gd name="connsiteX9" fmla="*/ 6455191 w 6500235"/>
              <a:gd name="connsiteY9" fmla="*/ 585156 h 5464636"/>
              <a:gd name="connsiteX10" fmla="*/ 6455578 w 6500235"/>
              <a:gd name="connsiteY10" fmla="*/ 723310 h 5464636"/>
              <a:gd name="connsiteX11" fmla="*/ 6330650 w 6500235"/>
              <a:gd name="connsiteY11" fmla="*/ 969274 h 5464636"/>
              <a:gd name="connsiteX12" fmla="*/ 6259783 w 6500235"/>
              <a:gd name="connsiteY12" fmla="*/ 1059188 h 5464636"/>
              <a:gd name="connsiteX13" fmla="*/ 6232390 w 6500235"/>
              <a:gd name="connsiteY13" fmla="*/ 1134371 h 5464636"/>
              <a:gd name="connsiteX14" fmla="*/ 6197819 w 6500235"/>
              <a:gd name="connsiteY14" fmla="*/ 1226187 h 5464636"/>
              <a:gd name="connsiteX15" fmla="*/ 6153633 w 6500235"/>
              <a:gd name="connsiteY15" fmla="*/ 1266676 h 5464636"/>
              <a:gd name="connsiteX16" fmla="*/ 6115253 w 6500235"/>
              <a:gd name="connsiteY16" fmla="*/ 1333803 h 5464636"/>
              <a:gd name="connsiteX17" fmla="*/ 6116094 w 6500235"/>
              <a:gd name="connsiteY17" fmla="*/ 1360252 h 5464636"/>
              <a:gd name="connsiteX18" fmla="*/ 6093817 w 6500235"/>
              <a:gd name="connsiteY18" fmla="*/ 1557246 h 5464636"/>
              <a:gd name="connsiteX19" fmla="*/ 6036619 w 6500235"/>
              <a:gd name="connsiteY19" fmla="*/ 1695300 h 5464636"/>
              <a:gd name="connsiteX20" fmla="*/ 6006327 w 6500235"/>
              <a:gd name="connsiteY20" fmla="*/ 1765313 h 5464636"/>
              <a:gd name="connsiteX21" fmla="*/ 5990294 w 6500235"/>
              <a:gd name="connsiteY21" fmla="*/ 1829516 h 5464636"/>
              <a:gd name="connsiteX22" fmla="*/ 5951522 w 6500235"/>
              <a:gd name="connsiteY22" fmla="*/ 1913734 h 5464636"/>
              <a:gd name="connsiteX23" fmla="*/ 5851829 w 6500235"/>
              <a:gd name="connsiteY23" fmla="*/ 2042661 h 5464636"/>
              <a:gd name="connsiteX24" fmla="*/ 5843359 w 6500235"/>
              <a:gd name="connsiteY24" fmla="*/ 2063211 h 5464636"/>
              <a:gd name="connsiteX25" fmla="*/ 5841612 w 6500235"/>
              <a:gd name="connsiteY25" fmla="*/ 2071738 h 5464636"/>
              <a:gd name="connsiteX26" fmla="*/ 5835993 w 6500235"/>
              <a:gd name="connsiteY26" fmla="*/ 2082516 h 5464636"/>
              <a:gd name="connsiteX27" fmla="*/ 5835396 w 6500235"/>
              <a:gd name="connsiteY27" fmla="*/ 2082526 h 5464636"/>
              <a:gd name="connsiteX28" fmla="*/ 5831029 w 6500235"/>
              <a:gd name="connsiteY28" fmla="*/ 2093117 h 5464636"/>
              <a:gd name="connsiteX29" fmla="*/ 5737995 w 6500235"/>
              <a:gd name="connsiteY29" fmla="*/ 2189215 h 5464636"/>
              <a:gd name="connsiteX30" fmla="*/ 5724175 w 6500235"/>
              <a:gd name="connsiteY30" fmla="*/ 2265929 h 5464636"/>
              <a:gd name="connsiteX31" fmla="*/ 5669829 w 6500235"/>
              <a:gd name="connsiteY31" fmla="*/ 2335401 h 5464636"/>
              <a:gd name="connsiteX32" fmla="*/ 5612139 w 6500235"/>
              <a:gd name="connsiteY32" fmla="*/ 2453657 h 5464636"/>
              <a:gd name="connsiteX33" fmla="*/ 5594475 w 6500235"/>
              <a:gd name="connsiteY33" fmla="*/ 2615311 h 5464636"/>
              <a:gd name="connsiteX34" fmla="*/ 5536384 w 6500235"/>
              <a:gd name="connsiteY34" fmla="*/ 2755975 h 5464636"/>
              <a:gd name="connsiteX35" fmla="*/ 5485137 w 6500235"/>
              <a:gd name="connsiteY35" fmla="*/ 2848281 h 5464636"/>
              <a:gd name="connsiteX36" fmla="*/ 5325962 w 6500235"/>
              <a:gd name="connsiteY36" fmla="*/ 3162656 h 5464636"/>
              <a:gd name="connsiteX37" fmla="*/ 5243182 w 6500235"/>
              <a:gd name="connsiteY37" fmla="*/ 3288494 h 5464636"/>
              <a:gd name="connsiteX38" fmla="*/ 5237100 w 6500235"/>
              <a:gd name="connsiteY38" fmla="*/ 3363382 h 5464636"/>
              <a:gd name="connsiteX39" fmla="*/ 5210973 w 6500235"/>
              <a:gd name="connsiteY39" fmla="*/ 3381298 h 5464636"/>
              <a:gd name="connsiteX40" fmla="*/ 5206067 w 6500235"/>
              <a:gd name="connsiteY40" fmla="*/ 3384167 h 5464636"/>
              <a:gd name="connsiteX41" fmla="*/ 5181176 w 6500235"/>
              <a:gd name="connsiteY41" fmla="*/ 3399028 h 5464636"/>
              <a:gd name="connsiteX42" fmla="*/ 5156932 w 6500235"/>
              <a:gd name="connsiteY42" fmla="*/ 3419249 h 5464636"/>
              <a:gd name="connsiteX43" fmla="*/ 5139869 w 6500235"/>
              <a:gd name="connsiteY43" fmla="*/ 3450988 h 5464636"/>
              <a:gd name="connsiteX44" fmla="*/ 5071047 w 6500235"/>
              <a:gd name="connsiteY44" fmla="*/ 3608412 h 5464636"/>
              <a:gd name="connsiteX45" fmla="*/ 5022875 w 6500235"/>
              <a:gd name="connsiteY45" fmla="*/ 3698834 h 5464636"/>
              <a:gd name="connsiteX46" fmla="*/ 4993591 w 6500235"/>
              <a:gd name="connsiteY46" fmla="*/ 3727277 h 5464636"/>
              <a:gd name="connsiteX47" fmla="*/ 4960082 w 6500235"/>
              <a:gd name="connsiteY47" fmla="*/ 3770964 h 5464636"/>
              <a:gd name="connsiteX48" fmla="*/ 4956970 w 6500235"/>
              <a:gd name="connsiteY48" fmla="*/ 3791475 h 5464636"/>
              <a:gd name="connsiteX49" fmla="*/ 4941856 w 6500235"/>
              <a:gd name="connsiteY49" fmla="*/ 3797112 h 5464636"/>
              <a:gd name="connsiteX50" fmla="*/ 4913940 w 6500235"/>
              <a:gd name="connsiteY50" fmla="*/ 3820812 h 5464636"/>
              <a:gd name="connsiteX51" fmla="*/ 4811357 w 6500235"/>
              <a:gd name="connsiteY51" fmla="*/ 3871429 h 5464636"/>
              <a:gd name="connsiteX52" fmla="*/ 4783124 w 6500235"/>
              <a:gd name="connsiteY52" fmla="*/ 3882491 h 5464636"/>
              <a:gd name="connsiteX53" fmla="*/ 4724385 w 6500235"/>
              <a:gd name="connsiteY53" fmla="*/ 3930800 h 5464636"/>
              <a:gd name="connsiteX54" fmla="*/ 4632498 w 6500235"/>
              <a:gd name="connsiteY54" fmla="*/ 4019308 h 5464636"/>
              <a:gd name="connsiteX55" fmla="*/ 4611775 w 6500235"/>
              <a:gd name="connsiteY55" fmla="*/ 4036221 h 5464636"/>
              <a:gd name="connsiteX56" fmla="*/ 4589341 w 6500235"/>
              <a:gd name="connsiteY56" fmla="*/ 4043087 h 5464636"/>
              <a:gd name="connsiteX57" fmla="*/ 4580109 w 6500235"/>
              <a:gd name="connsiteY57" fmla="*/ 4037991 h 5464636"/>
              <a:gd name="connsiteX58" fmla="*/ 4567969 w 6500235"/>
              <a:gd name="connsiteY58" fmla="*/ 4046064 h 5464636"/>
              <a:gd name="connsiteX59" fmla="*/ 4563776 w 6500235"/>
              <a:gd name="connsiteY59" fmla="*/ 4046606 h 5464636"/>
              <a:gd name="connsiteX60" fmla="*/ 4540688 w 6500235"/>
              <a:gd name="connsiteY60" fmla="*/ 4051329 h 5464636"/>
              <a:gd name="connsiteX61" fmla="*/ 4515381 w 6500235"/>
              <a:gd name="connsiteY61" fmla="*/ 4101230 h 5464636"/>
              <a:gd name="connsiteX62" fmla="*/ 4464519 w 6500235"/>
              <a:gd name="connsiteY62" fmla="*/ 4129866 h 5464636"/>
              <a:gd name="connsiteX63" fmla="*/ 4258103 w 6500235"/>
              <a:gd name="connsiteY63" fmla="*/ 4281657 h 5464636"/>
              <a:gd name="connsiteX64" fmla="*/ 4110759 w 6500235"/>
              <a:gd name="connsiteY64" fmla="*/ 4475040 h 5464636"/>
              <a:gd name="connsiteX65" fmla="*/ 3977659 w 6500235"/>
              <a:gd name="connsiteY65" fmla="*/ 4576699 h 5464636"/>
              <a:gd name="connsiteX66" fmla="*/ 3839447 w 6500235"/>
              <a:gd name="connsiteY66" fmla="*/ 4686247 h 5464636"/>
              <a:gd name="connsiteX67" fmla="*/ 3160580 w 6500235"/>
              <a:gd name="connsiteY67" fmla="*/ 4816349 h 5464636"/>
              <a:gd name="connsiteX68" fmla="*/ 2824675 w 6500235"/>
              <a:gd name="connsiteY68" fmla="*/ 4861066 h 5464636"/>
              <a:gd name="connsiteX69" fmla="*/ 2704403 w 6500235"/>
              <a:gd name="connsiteY69" fmla="*/ 4872014 h 5464636"/>
              <a:gd name="connsiteX70" fmla="*/ 2432833 w 6500235"/>
              <a:gd name="connsiteY70" fmla="*/ 5046782 h 5464636"/>
              <a:gd name="connsiteX71" fmla="*/ 1930437 w 6500235"/>
              <a:gd name="connsiteY71" fmla="*/ 5242775 h 5464636"/>
              <a:gd name="connsiteX72" fmla="*/ 1853671 w 6500235"/>
              <a:gd name="connsiteY72" fmla="*/ 5310774 h 5464636"/>
              <a:gd name="connsiteX73" fmla="*/ 1813576 w 6500235"/>
              <a:gd name="connsiteY73" fmla="*/ 5366218 h 5464636"/>
              <a:gd name="connsiteX74" fmla="*/ 1777372 w 6500235"/>
              <a:gd name="connsiteY74" fmla="*/ 5364302 h 5464636"/>
              <a:gd name="connsiteX75" fmla="*/ 1733954 w 6500235"/>
              <a:gd name="connsiteY75" fmla="*/ 5365192 h 5464636"/>
              <a:gd name="connsiteX76" fmla="*/ 1672327 w 6500235"/>
              <a:gd name="connsiteY76" fmla="*/ 5408173 h 5464636"/>
              <a:gd name="connsiteX77" fmla="*/ 1641878 w 6500235"/>
              <a:gd name="connsiteY77" fmla="*/ 5399428 h 5464636"/>
              <a:gd name="connsiteX78" fmla="*/ 1636543 w 6500235"/>
              <a:gd name="connsiteY78" fmla="*/ 5397470 h 5464636"/>
              <a:gd name="connsiteX79" fmla="*/ 1609237 w 6500235"/>
              <a:gd name="connsiteY79" fmla="*/ 5387733 h 5464636"/>
              <a:gd name="connsiteX80" fmla="*/ 1578208 w 6500235"/>
              <a:gd name="connsiteY80" fmla="*/ 5381908 h 5464636"/>
              <a:gd name="connsiteX81" fmla="*/ 1542869 w 6500235"/>
              <a:gd name="connsiteY81" fmla="*/ 5388952 h 5464636"/>
              <a:gd name="connsiteX82" fmla="*/ 1377650 w 6500235"/>
              <a:gd name="connsiteY82" fmla="*/ 5436085 h 5464636"/>
              <a:gd name="connsiteX83" fmla="*/ 1277250 w 6500235"/>
              <a:gd name="connsiteY83" fmla="*/ 5456493 h 5464636"/>
              <a:gd name="connsiteX84" fmla="*/ 1236673 w 6500235"/>
              <a:gd name="connsiteY84" fmla="*/ 5452014 h 5464636"/>
              <a:gd name="connsiteX85" fmla="*/ 1181651 w 6500235"/>
              <a:gd name="connsiteY85" fmla="*/ 5453980 h 5464636"/>
              <a:gd name="connsiteX86" fmla="*/ 1163851 w 6500235"/>
              <a:gd name="connsiteY86" fmla="*/ 5464636 h 5464636"/>
              <a:gd name="connsiteX87" fmla="*/ 1149882 w 6500235"/>
              <a:gd name="connsiteY87" fmla="*/ 5456568 h 5464636"/>
              <a:gd name="connsiteX88" fmla="*/ 1113834 w 6500235"/>
              <a:gd name="connsiteY88" fmla="*/ 5450125 h 5464636"/>
              <a:gd name="connsiteX89" fmla="*/ 1009497 w 6500235"/>
              <a:gd name="connsiteY89" fmla="*/ 5403231 h 5464636"/>
              <a:gd name="connsiteX90" fmla="*/ 982993 w 6500235"/>
              <a:gd name="connsiteY90" fmla="*/ 5388499 h 5464636"/>
              <a:gd name="connsiteX91" fmla="*/ 908345 w 6500235"/>
              <a:gd name="connsiteY91" fmla="*/ 5373950 h 5464636"/>
              <a:gd name="connsiteX92" fmla="*/ 781592 w 6500235"/>
              <a:gd name="connsiteY92" fmla="*/ 5359426 h 5464636"/>
              <a:gd name="connsiteX93" fmla="*/ 755358 w 6500235"/>
              <a:gd name="connsiteY93" fmla="*/ 5354209 h 5464636"/>
              <a:gd name="connsiteX94" fmla="*/ 735782 w 6500235"/>
              <a:gd name="connsiteY94" fmla="*/ 5341278 h 5464636"/>
              <a:gd name="connsiteX95" fmla="*/ 733835 w 6500235"/>
              <a:gd name="connsiteY95" fmla="*/ 5330914 h 5464636"/>
              <a:gd name="connsiteX96" fmla="*/ 719882 w 6500235"/>
              <a:gd name="connsiteY96" fmla="*/ 5326690 h 5464636"/>
              <a:gd name="connsiteX97" fmla="*/ 716794 w 6500235"/>
              <a:gd name="connsiteY97" fmla="*/ 5323803 h 5464636"/>
              <a:gd name="connsiteX98" fmla="*/ 698456 w 6500235"/>
              <a:gd name="connsiteY98" fmla="*/ 5309002 h 5464636"/>
              <a:gd name="connsiteX99" fmla="*/ 643860 w 6500235"/>
              <a:gd name="connsiteY99" fmla="*/ 5321249 h 5464636"/>
              <a:gd name="connsiteX100" fmla="*/ 589399 w 6500235"/>
              <a:gd name="connsiteY100" fmla="*/ 5300252 h 5464636"/>
              <a:gd name="connsiteX101" fmla="*/ 340938 w 6500235"/>
              <a:gd name="connsiteY101" fmla="*/ 5237683 h 5464636"/>
              <a:gd name="connsiteX102" fmla="*/ 98001 w 6500235"/>
              <a:gd name="connsiteY102" fmla="*/ 5247147 h 5464636"/>
              <a:gd name="connsiteX103" fmla="*/ 12611 w 6500235"/>
              <a:gd name="connsiteY103" fmla="*/ 5237471 h 5464636"/>
              <a:gd name="connsiteX104" fmla="*/ 0 w 6500235"/>
              <a:gd name="connsiteY104" fmla="*/ 5235168 h 546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6500235" h="5464636">
                <a:moveTo>
                  <a:pt x="0" y="0"/>
                </a:moveTo>
                <a:lnTo>
                  <a:pt x="6468182" y="0"/>
                </a:lnTo>
                <a:lnTo>
                  <a:pt x="6468122" y="2458"/>
                </a:lnTo>
                <a:cubicBezTo>
                  <a:pt x="6468560" y="7251"/>
                  <a:pt x="6469907" y="16220"/>
                  <a:pt x="6473409" y="34346"/>
                </a:cubicBezTo>
                <a:lnTo>
                  <a:pt x="6492498" y="123264"/>
                </a:lnTo>
                <a:cubicBezTo>
                  <a:pt x="6530248" y="162570"/>
                  <a:pt x="6415597" y="316177"/>
                  <a:pt x="6453347" y="355483"/>
                </a:cubicBezTo>
                <a:lnTo>
                  <a:pt x="6446278" y="407805"/>
                </a:lnTo>
                <a:cubicBezTo>
                  <a:pt x="6438855" y="419268"/>
                  <a:pt x="6492882" y="429673"/>
                  <a:pt x="6479973" y="438480"/>
                </a:cubicBezTo>
                <a:lnTo>
                  <a:pt x="6446200" y="483448"/>
                </a:lnTo>
                <a:lnTo>
                  <a:pt x="6455191" y="585156"/>
                </a:lnTo>
                <a:lnTo>
                  <a:pt x="6455578" y="723310"/>
                </a:lnTo>
                <a:lnTo>
                  <a:pt x="6330650" y="969274"/>
                </a:lnTo>
                <a:lnTo>
                  <a:pt x="6259783" y="1059188"/>
                </a:lnTo>
                <a:lnTo>
                  <a:pt x="6232390" y="1134371"/>
                </a:lnTo>
                <a:cubicBezTo>
                  <a:pt x="6233402" y="1144004"/>
                  <a:pt x="6201701" y="1218096"/>
                  <a:pt x="6197819" y="1226187"/>
                </a:cubicBezTo>
                <a:cubicBezTo>
                  <a:pt x="6193159" y="1247180"/>
                  <a:pt x="6164742" y="1253630"/>
                  <a:pt x="6153633" y="1266676"/>
                </a:cubicBezTo>
                <a:cubicBezTo>
                  <a:pt x="6143047" y="1294138"/>
                  <a:pt x="6121511" y="1318207"/>
                  <a:pt x="6115253" y="1333803"/>
                </a:cubicBezTo>
                <a:lnTo>
                  <a:pt x="6116094" y="1360252"/>
                </a:lnTo>
                <a:cubicBezTo>
                  <a:pt x="6112521" y="1397492"/>
                  <a:pt x="6092279" y="1498732"/>
                  <a:pt x="6093817" y="1557246"/>
                </a:cubicBezTo>
                <a:cubicBezTo>
                  <a:pt x="6112537" y="1631581"/>
                  <a:pt x="6029709" y="1634839"/>
                  <a:pt x="6036619" y="1695300"/>
                </a:cubicBezTo>
                <a:cubicBezTo>
                  <a:pt x="6031562" y="1739504"/>
                  <a:pt x="6015527" y="1737756"/>
                  <a:pt x="6006327" y="1765313"/>
                </a:cubicBezTo>
                <a:lnTo>
                  <a:pt x="5990294" y="1829516"/>
                </a:lnTo>
                <a:lnTo>
                  <a:pt x="5951522" y="1913734"/>
                </a:lnTo>
                <a:lnTo>
                  <a:pt x="5851829" y="2042661"/>
                </a:lnTo>
                <a:lnTo>
                  <a:pt x="5843359" y="2063211"/>
                </a:lnTo>
                <a:lnTo>
                  <a:pt x="5841612" y="2071738"/>
                </a:lnTo>
                <a:cubicBezTo>
                  <a:pt x="5839874" y="2077314"/>
                  <a:pt x="5838027" y="2080639"/>
                  <a:pt x="5835993" y="2082516"/>
                </a:cubicBezTo>
                <a:lnTo>
                  <a:pt x="5835396" y="2082526"/>
                </a:lnTo>
                <a:lnTo>
                  <a:pt x="5831029" y="2093117"/>
                </a:lnTo>
                <a:cubicBezTo>
                  <a:pt x="5814796" y="2110898"/>
                  <a:pt x="5755804" y="2160414"/>
                  <a:pt x="5737995" y="2189215"/>
                </a:cubicBezTo>
                <a:lnTo>
                  <a:pt x="5724175" y="2265929"/>
                </a:lnTo>
                <a:lnTo>
                  <a:pt x="5669829" y="2335401"/>
                </a:lnTo>
                <a:cubicBezTo>
                  <a:pt x="5651157" y="2366689"/>
                  <a:pt x="5624698" y="2407006"/>
                  <a:pt x="5612139" y="2453657"/>
                </a:cubicBezTo>
                <a:cubicBezTo>
                  <a:pt x="5613080" y="2462242"/>
                  <a:pt x="5589909" y="2606987"/>
                  <a:pt x="5594475" y="2615311"/>
                </a:cubicBezTo>
                <a:cubicBezTo>
                  <a:pt x="5543837" y="2727416"/>
                  <a:pt x="5569297" y="2670766"/>
                  <a:pt x="5536384" y="2755975"/>
                </a:cubicBezTo>
                <a:cubicBezTo>
                  <a:pt x="5489430" y="2846258"/>
                  <a:pt x="5525492" y="2766772"/>
                  <a:pt x="5485137" y="2848281"/>
                </a:cubicBezTo>
                <a:cubicBezTo>
                  <a:pt x="5448822" y="3003712"/>
                  <a:pt x="5363748" y="3103068"/>
                  <a:pt x="5325962" y="3162656"/>
                </a:cubicBezTo>
                <a:cubicBezTo>
                  <a:pt x="5253622" y="3181861"/>
                  <a:pt x="5277001" y="3245633"/>
                  <a:pt x="5243182" y="3288494"/>
                </a:cubicBezTo>
                <a:cubicBezTo>
                  <a:pt x="5294574" y="3300239"/>
                  <a:pt x="5188097" y="3332721"/>
                  <a:pt x="5237100" y="3363382"/>
                </a:cubicBezTo>
                <a:cubicBezTo>
                  <a:pt x="5229393" y="3370212"/>
                  <a:pt x="5220383" y="3375861"/>
                  <a:pt x="5210973" y="3381298"/>
                </a:cubicBezTo>
                <a:lnTo>
                  <a:pt x="5206067" y="3384167"/>
                </a:lnTo>
                <a:lnTo>
                  <a:pt x="5181176" y="3399028"/>
                </a:lnTo>
                <a:lnTo>
                  <a:pt x="5156932" y="3419249"/>
                </a:lnTo>
                <a:cubicBezTo>
                  <a:pt x="5149536" y="3427761"/>
                  <a:pt x="5143548" y="3438016"/>
                  <a:pt x="5139869" y="3450988"/>
                </a:cubicBezTo>
                <a:cubicBezTo>
                  <a:pt x="5146719" y="3504063"/>
                  <a:pt x="5059912" y="3541590"/>
                  <a:pt x="5071047" y="3608412"/>
                </a:cubicBezTo>
                <a:cubicBezTo>
                  <a:pt x="5070846" y="3631419"/>
                  <a:pt x="5043958" y="3693036"/>
                  <a:pt x="5022875" y="3698834"/>
                </a:cubicBezTo>
                <a:cubicBezTo>
                  <a:pt x="5013974" y="3710474"/>
                  <a:pt x="5013417" y="3727656"/>
                  <a:pt x="4993591" y="3727277"/>
                </a:cubicBezTo>
                <a:cubicBezTo>
                  <a:pt x="4968613" y="3729497"/>
                  <a:pt x="4982010" y="3786407"/>
                  <a:pt x="4960082" y="3770964"/>
                </a:cubicBezTo>
                <a:lnTo>
                  <a:pt x="4956970" y="3791475"/>
                </a:lnTo>
                <a:lnTo>
                  <a:pt x="4941856" y="3797112"/>
                </a:lnTo>
                <a:cubicBezTo>
                  <a:pt x="4926079" y="3802652"/>
                  <a:pt x="4914700" y="3807674"/>
                  <a:pt x="4913940" y="3820812"/>
                </a:cubicBezTo>
                <a:cubicBezTo>
                  <a:pt x="4892190" y="3833198"/>
                  <a:pt x="4833159" y="3861149"/>
                  <a:pt x="4811357" y="3871429"/>
                </a:cubicBezTo>
                <a:cubicBezTo>
                  <a:pt x="4797781" y="3865368"/>
                  <a:pt x="4792555" y="3877060"/>
                  <a:pt x="4783124" y="3882491"/>
                </a:cubicBezTo>
                <a:cubicBezTo>
                  <a:pt x="4766941" y="3880328"/>
                  <a:pt x="4731009" y="3914983"/>
                  <a:pt x="4724385" y="3930800"/>
                </a:cubicBezTo>
                <a:cubicBezTo>
                  <a:pt x="4713231" y="3980170"/>
                  <a:pt x="4642737" y="3980680"/>
                  <a:pt x="4632498" y="4019308"/>
                </a:cubicBezTo>
                <a:cubicBezTo>
                  <a:pt x="4626302" y="4027186"/>
                  <a:pt x="4619277" y="4032511"/>
                  <a:pt x="4611775" y="4036221"/>
                </a:cubicBezTo>
                <a:lnTo>
                  <a:pt x="4589341" y="4043087"/>
                </a:lnTo>
                <a:lnTo>
                  <a:pt x="4580109" y="4037991"/>
                </a:lnTo>
                <a:lnTo>
                  <a:pt x="4567969" y="4046064"/>
                </a:lnTo>
                <a:lnTo>
                  <a:pt x="4563776" y="4046606"/>
                </a:lnTo>
                <a:cubicBezTo>
                  <a:pt x="4555747" y="4047607"/>
                  <a:pt x="4547933" y="4048870"/>
                  <a:pt x="4540688" y="4051329"/>
                </a:cubicBezTo>
                <a:cubicBezTo>
                  <a:pt x="4565869" y="4086818"/>
                  <a:pt x="4483221" y="4078096"/>
                  <a:pt x="4515381" y="4101230"/>
                </a:cubicBezTo>
                <a:cubicBezTo>
                  <a:pt x="4479955" y="4120917"/>
                  <a:pt x="4519860" y="4137768"/>
                  <a:pt x="4464519" y="4129866"/>
                </a:cubicBezTo>
                <a:cubicBezTo>
                  <a:pt x="4421638" y="4159938"/>
                  <a:pt x="4317063" y="4224128"/>
                  <a:pt x="4258103" y="4281657"/>
                </a:cubicBezTo>
                <a:cubicBezTo>
                  <a:pt x="4226114" y="4312610"/>
                  <a:pt x="4157498" y="4425865"/>
                  <a:pt x="4110759" y="4475040"/>
                </a:cubicBezTo>
                <a:cubicBezTo>
                  <a:pt x="4061483" y="4509465"/>
                  <a:pt x="4039551" y="4565920"/>
                  <a:pt x="3977659" y="4576699"/>
                </a:cubicBezTo>
                <a:cubicBezTo>
                  <a:pt x="3932441" y="4611898"/>
                  <a:pt x="3975626" y="4646304"/>
                  <a:pt x="3839447" y="4686247"/>
                </a:cubicBezTo>
                <a:cubicBezTo>
                  <a:pt x="3580144" y="4740330"/>
                  <a:pt x="3329709" y="4787213"/>
                  <a:pt x="3160580" y="4816349"/>
                </a:cubicBezTo>
                <a:cubicBezTo>
                  <a:pt x="2991451" y="4845486"/>
                  <a:pt x="2914879" y="4858878"/>
                  <a:pt x="2824675" y="4861066"/>
                </a:cubicBezTo>
                <a:cubicBezTo>
                  <a:pt x="2734469" y="4863255"/>
                  <a:pt x="2739276" y="4877394"/>
                  <a:pt x="2704403" y="4872014"/>
                </a:cubicBezTo>
                <a:lnTo>
                  <a:pt x="2432833" y="5046782"/>
                </a:lnTo>
                <a:cubicBezTo>
                  <a:pt x="2305425" y="5066979"/>
                  <a:pt x="2054694" y="5159073"/>
                  <a:pt x="1930437" y="5242775"/>
                </a:cubicBezTo>
                <a:cubicBezTo>
                  <a:pt x="1899374" y="5263700"/>
                  <a:pt x="1874710" y="5286565"/>
                  <a:pt x="1853671" y="5310774"/>
                </a:cubicBezTo>
                <a:lnTo>
                  <a:pt x="1813576" y="5366218"/>
                </a:lnTo>
                <a:lnTo>
                  <a:pt x="1777372" y="5364302"/>
                </a:lnTo>
                <a:cubicBezTo>
                  <a:pt x="1762199" y="5364316"/>
                  <a:pt x="1747600" y="5364892"/>
                  <a:pt x="1733954" y="5365192"/>
                </a:cubicBezTo>
                <a:cubicBezTo>
                  <a:pt x="1757610" y="5412303"/>
                  <a:pt x="1664780" y="5350861"/>
                  <a:pt x="1672327" y="5408173"/>
                </a:cubicBezTo>
                <a:cubicBezTo>
                  <a:pt x="1662152" y="5406577"/>
                  <a:pt x="1652061" y="5403224"/>
                  <a:pt x="1641878" y="5399428"/>
                </a:cubicBezTo>
                <a:lnTo>
                  <a:pt x="1636543" y="5397470"/>
                </a:lnTo>
                <a:lnTo>
                  <a:pt x="1609237" y="5387733"/>
                </a:lnTo>
                <a:lnTo>
                  <a:pt x="1578208" y="5381908"/>
                </a:lnTo>
                <a:cubicBezTo>
                  <a:pt x="1566936" y="5381622"/>
                  <a:pt x="1555216" y="5383532"/>
                  <a:pt x="1542869" y="5388952"/>
                </a:cubicBezTo>
                <a:cubicBezTo>
                  <a:pt x="1506297" y="5428020"/>
                  <a:pt x="1422097" y="5384960"/>
                  <a:pt x="1377650" y="5436085"/>
                </a:cubicBezTo>
                <a:cubicBezTo>
                  <a:pt x="1359779" y="5450575"/>
                  <a:pt x="1295142" y="5469062"/>
                  <a:pt x="1277250" y="5456493"/>
                </a:cubicBezTo>
                <a:cubicBezTo>
                  <a:pt x="1262607" y="5457038"/>
                  <a:pt x="1249002" y="5467545"/>
                  <a:pt x="1236673" y="5452014"/>
                </a:cubicBezTo>
                <a:cubicBezTo>
                  <a:pt x="1219061" y="5434163"/>
                  <a:pt x="1183698" y="5480722"/>
                  <a:pt x="1181651" y="5453980"/>
                </a:cubicBezTo>
                <a:lnTo>
                  <a:pt x="1163851" y="5464636"/>
                </a:lnTo>
                <a:lnTo>
                  <a:pt x="1149882" y="5456568"/>
                </a:lnTo>
                <a:cubicBezTo>
                  <a:pt x="1135567" y="5447927"/>
                  <a:pt x="1124449" y="5442349"/>
                  <a:pt x="1113834" y="5450125"/>
                </a:cubicBezTo>
                <a:cubicBezTo>
                  <a:pt x="1090436" y="5441236"/>
                  <a:pt x="1031303" y="5413502"/>
                  <a:pt x="1009497" y="5403231"/>
                </a:cubicBezTo>
                <a:cubicBezTo>
                  <a:pt x="1005528" y="5388904"/>
                  <a:pt x="993185" y="5392315"/>
                  <a:pt x="982993" y="5388499"/>
                </a:cubicBezTo>
                <a:cubicBezTo>
                  <a:pt x="974358" y="5374641"/>
                  <a:pt x="924760" y="5368990"/>
                  <a:pt x="908345" y="5373950"/>
                </a:cubicBezTo>
                <a:cubicBezTo>
                  <a:pt x="863169" y="5396774"/>
                  <a:pt x="817902" y="5342732"/>
                  <a:pt x="781592" y="5359426"/>
                </a:cubicBezTo>
                <a:cubicBezTo>
                  <a:pt x="771573" y="5359661"/>
                  <a:pt x="762995" y="5357633"/>
                  <a:pt x="755358" y="5354209"/>
                </a:cubicBezTo>
                <a:lnTo>
                  <a:pt x="735782" y="5341278"/>
                </a:lnTo>
                <a:lnTo>
                  <a:pt x="733835" y="5330914"/>
                </a:lnTo>
                <a:lnTo>
                  <a:pt x="719882" y="5326690"/>
                </a:lnTo>
                <a:lnTo>
                  <a:pt x="716794" y="5323803"/>
                </a:lnTo>
                <a:cubicBezTo>
                  <a:pt x="710911" y="5318247"/>
                  <a:pt x="704963" y="5313024"/>
                  <a:pt x="698456" y="5309002"/>
                </a:cubicBezTo>
                <a:cubicBezTo>
                  <a:pt x="687114" y="5351013"/>
                  <a:pt x="641230" y="5281721"/>
                  <a:pt x="643860" y="5321249"/>
                </a:cubicBezTo>
                <a:cubicBezTo>
                  <a:pt x="606127" y="5306461"/>
                  <a:pt x="618532" y="5347963"/>
                  <a:pt x="589399" y="5300252"/>
                </a:cubicBezTo>
                <a:cubicBezTo>
                  <a:pt x="538911" y="5286324"/>
                  <a:pt x="422837" y="5246534"/>
                  <a:pt x="340938" y="5237683"/>
                </a:cubicBezTo>
                <a:cubicBezTo>
                  <a:pt x="296702" y="5232715"/>
                  <a:pt x="165679" y="5251892"/>
                  <a:pt x="98001" y="5247147"/>
                </a:cubicBezTo>
                <a:cubicBezTo>
                  <a:pt x="69043" y="5239103"/>
                  <a:pt x="40189" y="5239836"/>
                  <a:pt x="12611" y="5237471"/>
                </a:cubicBezTo>
                <a:lnTo>
                  <a:pt x="0" y="5235168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16860-F70D-42DA-BD7B-FFC701DA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56" y="615951"/>
            <a:ext cx="4774177" cy="554927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ea typeface="Batang"/>
              </a:rPr>
              <a:t>Maths overview 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1305" y="3440576"/>
            <a:ext cx="3660078" cy="2505485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B7AA9-217F-49FE-9309-5FC904AA4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236" y="1212579"/>
            <a:ext cx="5320749" cy="484868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dirty="0">
                <a:ea typeface="Batang"/>
              </a:rPr>
              <a:t>Ratio: Symbols, calculating, scale factors, problems. 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dirty="0">
                <a:ea typeface="Batang"/>
              </a:rPr>
              <a:t>Algebra: Finding rules, forming expressions, substitution, simple problems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dirty="0">
                <a:latin typeface="Bembo"/>
                <a:ea typeface="Batang"/>
              </a:rPr>
              <a:t>Converting, e</a:t>
            </a:r>
            <a:r>
              <a:rPr lang="en-GB" dirty="0">
                <a:ea typeface="Batang"/>
              </a:rPr>
              <a:t>quivalent, ordering and amounts: </a:t>
            </a:r>
            <a:r>
              <a:rPr lang="en-GB" dirty="0">
                <a:latin typeface="Bembo"/>
                <a:ea typeface="Batang"/>
              </a:rPr>
              <a:t>Fractions, decimals and percentages.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dirty="0">
                <a:latin typeface="Bembo"/>
                <a:ea typeface="Batang"/>
              </a:rPr>
              <a:t>Perimeter, Area &amp; Volume: Triangles, rectangles, cubes and cuboids.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GB" dirty="0">
                <a:ea typeface="Batang"/>
              </a:rPr>
              <a:t>Statistics: Reading and interpreting charts and graphs, drawing charts and graphs, understanding ‘the mean’. 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endParaRPr lang="en-GB" dirty="0">
              <a:latin typeface="Bembo"/>
              <a:ea typeface="Batang"/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57469" y="575332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2" y="3440576"/>
            <a:ext cx="3424555" cy="2821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967" y="1457906"/>
            <a:ext cx="426720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59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A2B4A10-ABAC-4F2C-AAD3-3D932E359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500235" cy="5464636"/>
          </a:xfrm>
          <a:custGeom>
            <a:avLst/>
            <a:gdLst>
              <a:gd name="connsiteX0" fmla="*/ 0 w 6500235"/>
              <a:gd name="connsiteY0" fmla="*/ 0 h 5464636"/>
              <a:gd name="connsiteX1" fmla="*/ 6468182 w 6500235"/>
              <a:gd name="connsiteY1" fmla="*/ 0 h 5464636"/>
              <a:gd name="connsiteX2" fmla="*/ 6468122 w 6500235"/>
              <a:gd name="connsiteY2" fmla="*/ 2458 h 5464636"/>
              <a:gd name="connsiteX3" fmla="*/ 6473409 w 6500235"/>
              <a:gd name="connsiteY3" fmla="*/ 34346 h 5464636"/>
              <a:gd name="connsiteX4" fmla="*/ 6492498 w 6500235"/>
              <a:gd name="connsiteY4" fmla="*/ 123264 h 5464636"/>
              <a:gd name="connsiteX5" fmla="*/ 6453347 w 6500235"/>
              <a:gd name="connsiteY5" fmla="*/ 355483 h 5464636"/>
              <a:gd name="connsiteX6" fmla="*/ 6446278 w 6500235"/>
              <a:gd name="connsiteY6" fmla="*/ 407805 h 5464636"/>
              <a:gd name="connsiteX7" fmla="*/ 6479973 w 6500235"/>
              <a:gd name="connsiteY7" fmla="*/ 438480 h 5464636"/>
              <a:gd name="connsiteX8" fmla="*/ 6446200 w 6500235"/>
              <a:gd name="connsiteY8" fmla="*/ 483448 h 5464636"/>
              <a:gd name="connsiteX9" fmla="*/ 6455191 w 6500235"/>
              <a:gd name="connsiteY9" fmla="*/ 585156 h 5464636"/>
              <a:gd name="connsiteX10" fmla="*/ 6455578 w 6500235"/>
              <a:gd name="connsiteY10" fmla="*/ 723310 h 5464636"/>
              <a:gd name="connsiteX11" fmla="*/ 6330650 w 6500235"/>
              <a:gd name="connsiteY11" fmla="*/ 969274 h 5464636"/>
              <a:gd name="connsiteX12" fmla="*/ 6259783 w 6500235"/>
              <a:gd name="connsiteY12" fmla="*/ 1059188 h 5464636"/>
              <a:gd name="connsiteX13" fmla="*/ 6232390 w 6500235"/>
              <a:gd name="connsiteY13" fmla="*/ 1134371 h 5464636"/>
              <a:gd name="connsiteX14" fmla="*/ 6197819 w 6500235"/>
              <a:gd name="connsiteY14" fmla="*/ 1226187 h 5464636"/>
              <a:gd name="connsiteX15" fmla="*/ 6153633 w 6500235"/>
              <a:gd name="connsiteY15" fmla="*/ 1266676 h 5464636"/>
              <a:gd name="connsiteX16" fmla="*/ 6115253 w 6500235"/>
              <a:gd name="connsiteY16" fmla="*/ 1333803 h 5464636"/>
              <a:gd name="connsiteX17" fmla="*/ 6116094 w 6500235"/>
              <a:gd name="connsiteY17" fmla="*/ 1360252 h 5464636"/>
              <a:gd name="connsiteX18" fmla="*/ 6093817 w 6500235"/>
              <a:gd name="connsiteY18" fmla="*/ 1557246 h 5464636"/>
              <a:gd name="connsiteX19" fmla="*/ 6036619 w 6500235"/>
              <a:gd name="connsiteY19" fmla="*/ 1695300 h 5464636"/>
              <a:gd name="connsiteX20" fmla="*/ 6006327 w 6500235"/>
              <a:gd name="connsiteY20" fmla="*/ 1765313 h 5464636"/>
              <a:gd name="connsiteX21" fmla="*/ 5990294 w 6500235"/>
              <a:gd name="connsiteY21" fmla="*/ 1829516 h 5464636"/>
              <a:gd name="connsiteX22" fmla="*/ 5951522 w 6500235"/>
              <a:gd name="connsiteY22" fmla="*/ 1913734 h 5464636"/>
              <a:gd name="connsiteX23" fmla="*/ 5851829 w 6500235"/>
              <a:gd name="connsiteY23" fmla="*/ 2042661 h 5464636"/>
              <a:gd name="connsiteX24" fmla="*/ 5843359 w 6500235"/>
              <a:gd name="connsiteY24" fmla="*/ 2063211 h 5464636"/>
              <a:gd name="connsiteX25" fmla="*/ 5841612 w 6500235"/>
              <a:gd name="connsiteY25" fmla="*/ 2071738 h 5464636"/>
              <a:gd name="connsiteX26" fmla="*/ 5835993 w 6500235"/>
              <a:gd name="connsiteY26" fmla="*/ 2082516 h 5464636"/>
              <a:gd name="connsiteX27" fmla="*/ 5835396 w 6500235"/>
              <a:gd name="connsiteY27" fmla="*/ 2082526 h 5464636"/>
              <a:gd name="connsiteX28" fmla="*/ 5831029 w 6500235"/>
              <a:gd name="connsiteY28" fmla="*/ 2093117 h 5464636"/>
              <a:gd name="connsiteX29" fmla="*/ 5737995 w 6500235"/>
              <a:gd name="connsiteY29" fmla="*/ 2189215 h 5464636"/>
              <a:gd name="connsiteX30" fmla="*/ 5724175 w 6500235"/>
              <a:gd name="connsiteY30" fmla="*/ 2265929 h 5464636"/>
              <a:gd name="connsiteX31" fmla="*/ 5669829 w 6500235"/>
              <a:gd name="connsiteY31" fmla="*/ 2335401 h 5464636"/>
              <a:gd name="connsiteX32" fmla="*/ 5612139 w 6500235"/>
              <a:gd name="connsiteY32" fmla="*/ 2453657 h 5464636"/>
              <a:gd name="connsiteX33" fmla="*/ 5594475 w 6500235"/>
              <a:gd name="connsiteY33" fmla="*/ 2615311 h 5464636"/>
              <a:gd name="connsiteX34" fmla="*/ 5536384 w 6500235"/>
              <a:gd name="connsiteY34" fmla="*/ 2755975 h 5464636"/>
              <a:gd name="connsiteX35" fmla="*/ 5485137 w 6500235"/>
              <a:gd name="connsiteY35" fmla="*/ 2848281 h 5464636"/>
              <a:gd name="connsiteX36" fmla="*/ 5325962 w 6500235"/>
              <a:gd name="connsiteY36" fmla="*/ 3162656 h 5464636"/>
              <a:gd name="connsiteX37" fmla="*/ 5243182 w 6500235"/>
              <a:gd name="connsiteY37" fmla="*/ 3288494 h 5464636"/>
              <a:gd name="connsiteX38" fmla="*/ 5237100 w 6500235"/>
              <a:gd name="connsiteY38" fmla="*/ 3363382 h 5464636"/>
              <a:gd name="connsiteX39" fmla="*/ 5210973 w 6500235"/>
              <a:gd name="connsiteY39" fmla="*/ 3381298 h 5464636"/>
              <a:gd name="connsiteX40" fmla="*/ 5206067 w 6500235"/>
              <a:gd name="connsiteY40" fmla="*/ 3384167 h 5464636"/>
              <a:gd name="connsiteX41" fmla="*/ 5181176 w 6500235"/>
              <a:gd name="connsiteY41" fmla="*/ 3399028 h 5464636"/>
              <a:gd name="connsiteX42" fmla="*/ 5156932 w 6500235"/>
              <a:gd name="connsiteY42" fmla="*/ 3419249 h 5464636"/>
              <a:gd name="connsiteX43" fmla="*/ 5139869 w 6500235"/>
              <a:gd name="connsiteY43" fmla="*/ 3450988 h 5464636"/>
              <a:gd name="connsiteX44" fmla="*/ 5071047 w 6500235"/>
              <a:gd name="connsiteY44" fmla="*/ 3608412 h 5464636"/>
              <a:gd name="connsiteX45" fmla="*/ 5022875 w 6500235"/>
              <a:gd name="connsiteY45" fmla="*/ 3698834 h 5464636"/>
              <a:gd name="connsiteX46" fmla="*/ 4993591 w 6500235"/>
              <a:gd name="connsiteY46" fmla="*/ 3727277 h 5464636"/>
              <a:gd name="connsiteX47" fmla="*/ 4960082 w 6500235"/>
              <a:gd name="connsiteY47" fmla="*/ 3770964 h 5464636"/>
              <a:gd name="connsiteX48" fmla="*/ 4956970 w 6500235"/>
              <a:gd name="connsiteY48" fmla="*/ 3791475 h 5464636"/>
              <a:gd name="connsiteX49" fmla="*/ 4941856 w 6500235"/>
              <a:gd name="connsiteY49" fmla="*/ 3797112 h 5464636"/>
              <a:gd name="connsiteX50" fmla="*/ 4913940 w 6500235"/>
              <a:gd name="connsiteY50" fmla="*/ 3820812 h 5464636"/>
              <a:gd name="connsiteX51" fmla="*/ 4811357 w 6500235"/>
              <a:gd name="connsiteY51" fmla="*/ 3871429 h 5464636"/>
              <a:gd name="connsiteX52" fmla="*/ 4783124 w 6500235"/>
              <a:gd name="connsiteY52" fmla="*/ 3882491 h 5464636"/>
              <a:gd name="connsiteX53" fmla="*/ 4724385 w 6500235"/>
              <a:gd name="connsiteY53" fmla="*/ 3930800 h 5464636"/>
              <a:gd name="connsiteX54" fmla="*/ 4632498 w 6500235"/>
              <a:gd name="connsiteY54" fmla="*/ 4019308 h 5464636"/>
              <a:gd name="connsiteX55" fmla="*/ 4611775 w 6500235"/>
              <a:gd name="connsiteY55" fmla="*/ 4036221 h 5464636"/>
              <a:gd name="connsiteX56" fmla="*/ 4589341 w 6500235"/>
              <a:gd name="connsiteY56" fmla="*/ 4043087 h 5464636"/>
              <a:gd name="connsiteX57" fmla="*/ 4580109 w 6500235"/>
              <a:gd name="connsiteY57" fmla="*/ 4037991 h 5464636"/>
              <a:gd name="connsiteX58" fmla="*/ 4567969 w 6500235"/>
              <a:gd name="connsiteY58" fmla="*/ 4046064 h 5464636"/>
              <a:gd name="connsiteX59" fmla="*/ 4563776 w 6500235"/>
              <a:gd name="connsiteY59" fmla="*/ 4046606 h 5464636"/>
              <a:gd name="connsiteX60" fmla="*/ 4540688 w 6500235"/>
              <a:gd name="connsiteY60" fmla="*/ 4051329 h 5464636"/>
              <a:gd name="connsiteX61" fmla="*/ 4515381 w 6500235"/>
              <a:gd name="connsiteY61" fmla="*/ 4101230 h 5464636"/>
              <a:gd name="connsiteX62" fmla="*/ 4464519 w 6500235"/>
              <a:gd name="connsiteY62" fmla="*/ 4129866 h 5464636"/>
              <a:gd name="connsiteX63" fmla="*/ 4258103 w 6500235"/>
              <a:gd name="connsiteY63" fmla="*/ 4281657 h 5464636"/>
              <a:gd name="connsiteX64" fmla="*/ 4110759 w 6500235"/>
              <a:gd name="connsiteY64" fmla="*/ 4475040 h 5464636"/>
              <a:gd name="connsiteX65" fmla="*/ 3977659 w 6500235"/>
              <a:gd name="connsiteY65" fmla="*/ 4576699 h 5464636"/>
              <a:gd name="connsiteX66" fmla="*/ 3839447 w 6500235"/>
              <a:gd name="connsiteY66" fmla="*/ 4686247 h 5464636"/>
              <a:gd name="connsiteX67" fmla="*/ 3160580 w 6500235"/>
              <a:gd name="connsiteY67" fmla="*/ 4816349 h 5464636"/>
              <a:gd name="connsiteX68" fmla="*/ 2824675 w 6500235"/>
              <a:gd name="connsiteY68" fmla="*/ 4861066 h 5464636"/>
              <a:gd name="connsiteX69" fmla="*/ 2704403 w 6500235"/>
              <a:gd name="connsiteY69" fmla="*/ 4872014 h 5464636"/>
              <a:gd name="connsiteX70" fmla="*/ 2432833 w 6500235"/>
              <a:gd name="connsiteY70" fmla="*/ 5046782 h 5464636"/>
              <a:gd name="connsiteX71" fmla="*/ 1930437 w 6500235"/>
              <a:gd name="connsiteY71" fmla="*/ 5242775 h 5464636"/>
              <a:gd name="connsiteX72" fmla="*/ 1853671 w 6500235"/>
              <a:gd name="connsiteY72" fmla="*/ 5310774 h 5464636"/>
              <a:gd name="connsiteX73" fmla="*/ 1813576 w 6500235"/>
              <a:gd name="connsiteY73" fmla="*/ 5366218 h 5464636"/>
              <a:gd name="connsiteX74" fmla="*/ 1777372 w 6500235"/>
              <a:gd name="connsiteY74" fmla="*/ 5364302 h 5464636"/>
              <a:gd name="connsiteX75" fmla="*/ 1733954 w 6500235"/>
              <a:gd name="connsiteY75" fmla="*/ 5365192 h 5464636"/>
              <a:gd name="connsiteX76" fmla="*/ 1672327 w 6500235"/>
              <a:gd name="connsiteY76" fmla="*/ 5408173 h 5464636"/>
              <a:gd name="connsiteX77" fmla="*/ 1641878 w 6500235"/>
              <a:gd name="connsiteY77" fmla="*/ 5399428 h 5464636"/>
              <a:gd name="connsiteX78" fmla="*/ 1636543 w 6500235"/>
              <a:gd name="connsiteY78" fmla="*/ 5397470 h 5464636"/>
              <a:gd name="connsiteX79" fmla="*/ 1609237 w 6500235"/>
              <a:gd name="connsiteY79" fmla="*/ 5387733 h 5464636"/>
              <a:gd name="connsiteX80" fmla="*/ 1578208 w 6500235"/>
              <a:gd name="connsiteY80" fmla="*/ 5381908 h 5464636"/>
              <a:gd name="connsiteX81" fmla="*/ 1542869 w 6500235"/>
              <a:gd name="connsiteY81" fmla="*/ 5388952 h 5464636"/>
              <a:gd name="connsiteX82" fmla="*/ 1377650 w 6500235"/>
              <a:gd name="connsiteY82" fmla="*/ 5436085 h 5464636"/>
              <a:gd name="connsiteX83" fmla="*/ 1277250 w 6500235"/>
              <a:gd name="connsiteY83" fmla="*/ 5456493 h 5464636"/>
              <a:gd name="connsiteX84" fmla="*/ 1236673 w 6500235"/>
              <a:gd name="connsiteY84" fmla="*/ 5452014 h 5464636"/>
              <a:gd name="connsiteX85" fmla="*/ 1181651 w 6500235"/>
              <a:gd name="connsiteY85" fmla="*/ 5453980 h 5464636"/>
              <a:gd name="connsiteX86" fmla="*/ 1163851 w 6500235"/>
              <a:gd name="connsiteY86" fmla="*/ 5464636 h 5464636"/>
              <a:gd name="connsiteX87" fmla="*/ 1149882 w 6500235"/>
              <a:gd name="connsiteY87" fmla="*/ 5456568 h 5464636"/>
              <a:gd name="connsiteX88" fmla="*/ 1113834 w 6500235"/>
              <a:gd name="connsiteY88" fmla="*/ 5450125 h 5464636"/>
              <a:gd name="connsiteX89" fmla="*/ 1009497 w 6500235"/>
              <a:gd name="connsiteY89" fmla="*/ 5403231 h 5464636"/>
              <a:gd name="connsiteX90" fmla="*/ 982993 w 6500235"/>
              <a:gd name="connsiteY90" fmla="*/ 5388499 h 5464636"/>
              <a:gd name="connsiteX91" fmla="*/ 908345 w 6500235"/>
              <a:gd name="connsiteY91" fmla="*/ 5373950 h 5464636"/>
              <a:gd name="connsiteX92" fmla="*/ 781592 w 6500235"/>
              <a:gd name="connsiteY92" fmla="*/ 5359426 h 5464636"/>
              <a:gd name="connsiteX93" fmla="*/ 755358 w 6500235"/>
              <a:gd name="connsiteY93" fmla="*/ 5354209 h 5464636"/>
              <a:gd name="connsiteX94" fmla="*/ 735782 w 6500235"/>
              <a:gd name="connsiteY94" fmla="*/ 5341278 h 5464636"/>
              <a:gd name="connsiteX95" fmla="*/ 733835 w 6500235"/>
              <a:gd name="connsiteY95" fmla="*/ 5330914 h 5464636"/>
              <a:gd name="connsiteX96" fmla="*/ 719882 w 6500235"/>
              <a:gd name="connsiteY96" fmla="*/ 5326690 h 5464636"/>
              <a:gd name="connsiteX97" fmla="*/ 716794 w 6500235"/>
              <a:gd name="connsiteY97" fmla="*/ 5323803 h 5464636"/>
              <a:gd name="connsiteX98" fmla="*/ 698456 w 6500235"/>
              <a:gd name="connsiteY98" fmla="*/ 5309002 h 5464636"/>
              <a:gd name="connsiteX99" fmla="*/ 643860 w 6500235"/>
              <a:gd name="connsiteY99" fmla="*/ 5321249 h 5464636"/>
              <a:gd name="connsiteX100" fmla="*/ 589399 w 6500235"/>
              <a:gd name="connsiteY100" fmla="*/ 5300252 h 5464636"/>
              <a:gd name="connsiteX101" fmla="*/ 340938 w 6500235"/>
              <a:gd name="connsiteY101" fmla="*/ 5237683 h 5464636"/>
              <a:gd name="connsiteX102" fmla="*/ 98001 w 6500235"/>
              <a:gd name="connsiteY102" fmla="*/ 5247147 h 5464636"/>
              <a:gd name="connsiteX103" fmla="*/ 12611 w 6500235"/>
              <a:gd name="connsiteY103" fmla="*/ 5237471 h 5464636"/>
              <a:gd name="connsiteX104" fmla="*/ 0 w 6500235"/>
              <a:gd name="connsiteY104" fmla="*/ 5235168 h 546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6500235" h="5464636">
                <a:moveTo>
                  <a:pt x="0" y="0"/>
                </a:moveTo>
                <a:lnTo>
                  <a:pt x="6468182" y="0"/>
                </a:lnTo>
                <a:lnTo>
                  <a:pt x="6468122" y="2458"/>
                </a:lnTo>
                <a:cubicBezTo>
                  <a:pt x="6468560" y="7251"/>
                  <a:pt x="6469907" y="16220"/>
                  <a:pt x="6473409" y="34346"/>
                </a:cubicBezTo>
                <a:lnTo>
                  <a:pt x="6492498" y="123264"/>
                </a:lnTo>
                <a:cubicBezTo>
                  <a:pt x="6530248" y="162570"/>
                  <a:pt x="6415597" y="316177"/>
                  <a:pt x="6453347" y="355483"/>
                </a:cubicBezTo>
                <a:lnTo>
                  <a:pt x="6446278" y="407805"/>
                </a:lnTo>
                <a:cubicBezTo>
                  <a:pt x="6438855" y="419268"/>
                  <a:pt x="6492882" y="429673"/>
                  <a:pt x="6479973" y="438480"/>
                </a:cubicBezTo>
                <a:lnTo>
                  <a:pt x="6446200" y="483448"/>
                </a:lnTo>
                <a:lnTo>
                  <a:pt x="6455191" y="585156"/>
                </a:lnTo>
                <a:lnTo>
                  <a:pt x="6455578" y="723310"/>
                </a:lnTo>
                <a:lnTo>
                  <a:pt x="6330650" y="969274"/>
                </a:lnTo>
                <a:lnTo>
                  <a:pt x="6259783" y="1059188"/>
                </a:lnTo>
                <a:lnTo>
                  <a:pt x="6232390" y="1134371"/>
                </a:lnTo>
                <a:cubicBezTo>
                  <a:pt x="6233402" y="1144004"/>
                  <a:pt x="6201701" y="1218096"/>
                  <a:pt x="6197819" y="1226187"/>
                </a:cubicBezTo>
                <a:cubicBezTo>
                  <a:pt x="6193159" y="1247180"/>
                  <a:pt x="6164742" y="1253630"/>
                  <a:pt x="6153633" y="1266676"/>
                </a:cubicBezTo>
                <a:cubicBezTo>
                  <a:pt x="6143047" y="1294138"/>
                  <a:pt x="6121511" y="1318207"/>
                  <a:pt x="6115253" y="1333803"/>
                </a:cubicBezTo>
                <a:lnTo>
                  <a:pt x="6116094" y="1360252"/>
                </a:lnTo>
                <a:cubicBezTo>
                  <a:pt x="6112521" y="1397492"/>
                  <a:pt x="6092279" y="1498732"/>
                  <a:pt x="6093817" y="1557246"/>
                </a:cubicBezTo>
                <a:cubicBezTo>
                  <a:pt x="6112537" y="1631581"/>
                  <a:pt x="6029709" y="1634839"/>
                  <a:pt x="6036619" y="1695300"/>
                </a:cubicBezTo>
                <a:cubicBezTo>
                  <a:pt x="6031562" y="1739504"/>
                  <a:pt x="6015527" y="1737756"/>
                  <a:pt x="6006327" y="1765313"/>
                </a:cubicBezTo>
                <a:lnTo>
                  <a:pt x="5990294" y="1829516"/>
                </a:lnTo>
                <a:lnTo>
                  <a:pt x="5951522" y="1913734"/>
                </a:lnTo>
                <a:lnTo>
                  <a:pt x="5851829" y="2042661"/>
                </a:lnTo>
                <a:lnTo>
                  <a:pt x="5843359" y="2063211"/>
                </a:lnTo>
                <a:lnTo>
                  <a:pt x="5841612" y="2071738"/>
                </a:lnTo>
                <a:cubicBezTo>
                  <a:pt x="5839874" y="2077314"/>
                  <a:pt x="5838027" y="2080639"/>
                  <a:pt x="5835993" y="2082516"/>
                </a:cubicBezTo>
                <a:lnTo>
                  <a:pt x="5835396" y="2082526"/>
                </a:lnTo>
                <a:lnTo>
                  <a:pt x="5831029" y="2093117"/>
                </a:lnTo>
                <a:cubicBezTo>
                  <a:pt x="5814796" y="2110898"/>
                  <a:pt x="5755804" y="2160414"/>
                  <a:pt x="5737995" y="2189215"/>
                </a:cubicBezTo>
                <a:lnTo>
                  <a:pt x="5724175" y="2265929"/>
                </a:lnTo>
                <a:lnTo>
                  <a:pt x="5669829" y="2335401"/>
                </a:lnTo>
                <a:cubicBezTo>
                  <a:pt x="5651157" y="2366689"/>
                  <a:pt x="5624698" y="2407006"/>
                  <a:pt x="5612139" y="2453657"/>
                </a:cubicBezTo>
                <a:cubicBezTo>
                  <a:pt x="5613080" y="2462242"/>
                  <a:pt x="5589909" y="2606987"/>
                  <a:pt x="5594475" y="2615311"/>
                </a:cubicBezTo>
                <a:cubicBezTo>
                  <a:pt x="5543837" y="2727416"/>
                  <a:pt x="5569297" y="2670766"/>
                  <a:pt x="5536384" y="2755975"/>
                </a:cubicBezTo>
                <a:cubicBezTo>
                  <a:pt x="5489430" y="2846258"/>
                  <a:pt x="5525492" y="2766772"/>
                  <a:pt x="5485137" y="2848281"/>
                </a:cubicBezTo>
                <a:cubicBezTo>
                  <a:pt x="5448822" y="3003712"/>
                  <a:pt x="5363748" y="3103068"/>
                  <a:pt x="5325962" y="3162656"/>
                </a:cubicBezTo>
                <a:cubicBezTo>
                  <a:pt x="5253622" y="3181861"/>
                  <a:pt x="5277001" y="3245633"/>
                  <a:pt x="5243182" y="3288494"/>
                </a:cubicBezTo>
                <a:cubicBezTo>
                  <a:pt x="5294574" y="3300239"/>
                  <a:pt x="5188097" y="3332721"/>
                  <a:pt x="5237100" y="3363382"/>
                </a:cubicBezTo>
                <a:cubicBezTo>
                  <a:pt x="5229393" y="3370212"/>
                  <a:pt x="5220383" y="3375861"/>
                  <a:pt x="5210973" y="3381298"/>
                </a:cubicBezTo>
                <a:lnTo>
                  <a:pt x="5206067" y="3384167"/>
                </a:lnTo>
                <a:lnTo>
                  <a:pt x="5181176" y="3399028"/>
                </a:lnTo>
                <a:lnTo>
                  <a:pt x="5156932" y="3419249"/>
                </a:lnTo>
                <a:cubicBezTo>
                  <a:pt x="5149536" y="3427761"/>
                  <a:pt x="5143548" y="3438016"/>
                  <a:pt x="5139869" y="3450988"/>
                </a:cubicBezTo>
                <a:cubicBezTo>
                  <a:pt x="5146719" y="3504063"/>
                  <a:pt x="5059912" y="3541590"/>
                  <a:pt x="5071047" y="3608412"/>
                </a:cubicBezTo>
                <a:cubicBezTo>
                  <a:pt x="5070846" y="3631419"/>
                  <a:pt x="5043958" y="3693036"/>
                  <a:pt x="5022875" y="3698834"/>
                </a:cubicBezTo>
                <a:cubicBezTo>
                  <a:pt x="5013974" y="3710474"/>
                  <a:pt x="5013417" y="3727656"/>
                  <a:pt x="4993591" y="3727277"/>
                </a:cubicBezTo>
                <a:cubicBezTo>
                  <a:pt x="4968613" y="3729497"/>
                  <a:pt x="4982010" y="3786407"/>
                  <a:pt x="4960082" y="3770964"/>
                </a:cubicBezTo>
                <a:lnTo>
                  <a:pt x="4956970" y="3791475"/>
                </a:lnTo>
                <a:lnTo>
                  <a:pt x="4941856" y="3797112"/>
                </a:lnTo>
                <a:cubicBezTo>
                  <a:pt x="4926079" y="3802652"/>
                  <a:pt x="4914700" y="3807674"/>
                  <a:pt x="4913940" y="3820812"/>
                </a:cubicBezTo>
                <a:cubicBezTo>
                  <a:pt x="4892190" y="3833198"/>
                  <a:pt x="4833159" y="3861149"/>
                  <a:pt x="4811357" y="3871429"/>
                </a:cubicBezTo>
                <a:cubicBezTo>
                  <a:pt x="4797781" y="3865368"/>
                  <a:pt x="4792555" y="3877060"/>
                  <a:pt x="4783124" y="3882491"/>
                </a:cubicBezTo>
                <a:cubicBezTo>
                  <a:pt x="4766941" y="3880328"/>
                  <a:pt x="4731009" y="3914983"/>
                  <a:pt x="4724385" y="3930800"/>
                </a:cubicBezTo>
                <a:cubicBezTo>
                  <a:pt x="4713231" y="3980170"/>
                  <a:pt x="4642737" y="3980680"/>
                  <a:pt x="4632498" y="4019308"/>
                </a:cubicBezTo>
                <a:cubicBezTo>
                  <a:pt x="4626302" y="4027186"/>
                  <a:pt x="4619277" y="4032511"/>
                  <a:pt x="4611775" y="4036221"/>
                </a:cubicBezTo>
                <a:lnTo>
                  <a:pt x="4589341" y="4043087"/>
                </a:lnTo>
                <a:lnTo>
                  <a:pt x="4580109" y="4037991"/>
                </a:lnTo>
                <a:lnTo>
                  <a:pt x="4567969" y="4046064"/>
                </a:lnTo>
                <a:lnTo>
                  <a:pt x="4563776" y="4046606"/>
                </a:lnTo>
                <a:cubicBezTo>
                  <a:pt x="4555747" y="4047607"/>
                  <a:pt x="4547933" y="4048870"/>
                  <a:pt x="4540688" y="4051329"/>
                </a:cubicBezTo>
                <a:cubicBezTo>
                  <a:pt x="4565869" y="4086818"/>
                  <a:pt x="4483221" y="4078096"/>
                  <a:pt x="4515381" y="4101230"/>
                </a:cubicBezTo>
                <a:cubicBezTo>
                  <a:pt x="4479955" y="4120917"/>
                  <a:pt x="4519860" y="4137768"/>
                  <a:pt x="4464519" y="4129866"/>
                </a:cubicBezTo>
                <a:cubicBezTo>
                  <a:pt x="4421638" y="4159938"/>
                  <a:pt x="4317063" y="4224128"/>
                  <a:pt x="4258103" y="4281657"/>
                </a:cubicBezTo>
                <a:cubicBezTo>
                  <a:pt x="4226114" y="4312610"/>
                  <a:pt x="4157498" y="4425865"/>
                  <a:pt x="4110759" y="4475040"/>
                </a:cubicBezTo>
                <a:cubicBezTo>
                  <a:pt x="4061483" y="4509465"/>
                  <a:pt x="4039551" y="4565920"/>
                  <a:pt x="3977659" y="4576699"/>
                </a:cubicBezTo>
                <a:cubicBezTo>
                  <a:pt x="3932441" y="4611898"/>
                  <a:pt x="3975626" y="4646304"/>
                  <a:pt x="3839447" y="4686247"/>
                </a:cubicBezTo>
                <a:cubicBezTo>
                  <a:pt x="3580144" y="4740330"/>
                  <a:pt x="3329709" y="4787213"/>
                  <a:pt x="3160580" y="4816349"/>
                </a:cubicBezTo>
                <a:cubicBezTo>
                  <a:pt x="2991451" y="4845486"/>
                  <a:pt x="2914879" y="4858878"/>
                  <a:pt x="2824675" y="4861066"/>
                </a:cubicBezTo>
                <a:cubicBezTo>
                  <a:pt x="2734469" y="4863255"/>
                  <a:pt x="2739276" y="4877394"/>
                  <a:pt x="2704403" y="4872014"/>
                </a:cubicBezTo>
                <a:lnTo>
                  <a:pt x="2432833" y="5046782"/>
                </a:lnTo>
                <a:cubicBezTo>
                  <a:pt x="2305425" y="5066979"/>
                  <a:pt x="2054694" y="5159073"/>
                  <a:pt x="1930437" y="5242775"/>
                </a:cubicBezTo>
                <a:cubicBezTo>
                  <a:pt x="1899374" y="5263700"/>
                  <a:pt x="1874710" y="5286565"/>
                  <a:pt x="1853671" y="5310774"/>
                </a:cubicBezTo>
                <a:lnTo>
                  <a:pt x="1813576" y="5366218"/>
                </a:lnTo>
                <a:lnTo>
                  <a:pt x="1777372" y="5364302"/>
                </a:lnTo>
                <a:cubicBezTo>
                  <a:pt x="1762199" y="5364316"/>
                  <a:pt x="1747600" y="5364892"/>
                  <a:pt x="1733954" y="5365192"/>
                </a:cubicBezTo>
                <a:cubicBezTo>
                  <a:pt x="1757610" y="5412303"/>
                  <a:pt x="1664780" y="5350861"/>
                  <a:pt x="1672327" y="5408173"/>
                </a:cubicBezTo>
                <a:cubicBezTo>
                  <a:pt x="1662152" y="5406577"/>
                  <a:pt x="1652061" y="5403224"/>
                  <a:pt x="1641878" y="5399428"/>
                </a:cubicBezTo>
                <a:lnTo>
                  <a:pt x="1636543" y="5397470"/>
                </a:lnTo>
                <a:lnTo>
                  <a:pt x="1609237" y="5387733"/>
                </a:lnTo>
                <a:lnTo>
                  <a:pt x="1578208" y="5381908"/>
                </a:lnTo>
                <a:cubicBezTo>
                  <a:pt x="1566936" y="5381622"/>
                  <a:pt x="1555216" y="5383532"/>
                  <a:pt x="1542869" y="5388952"/>
                </a:cubicBezTo>
                <a:cubicBezTo>
                  <a:pt x="1506297" y="5428020"/>
                  <a:pt x="1422097" y="5384960"/>
                  <a:pt x="1377650" y="5436085"/>
                </a:cubicBezTo>
                <a:cubicBezTo>
                  <a:pt x="1359779" y="5450575"/>
                  <a:pt x="1295142" y="5469062"/>
                  <a:pt x="1277250" y="5456493"/>
                </a:cubicBezTo>
                <a:cubicBezTo>
                  <a:pt x="1262607" y="5457038"/>
                  <a:pt x="1249002" y="5467545"/>
                  <a:pt x="1236673" y="5452014"/>
                </a:cubicBezTo>
                <a:cubicBezTo>
                  <a:pt x="1219061" y="5434163"/>
                  <a:pt x="1183698" y="5480722"/>
                  <a:pt x="1181651" y="5453980"/>
                </a:cubicBezTo>
                <a:lnTo>
                  <a:pt x="1163851" y="5464636"/>
                </a:lnTo>
                <a:lnTo>
                  <a:pt x="1149882" y="5456568"/>
                </a:lnTo>
                <a:cubicBezTo>
                  <a:pt x="1135567" y="5447927"/>
                  <a:pt x="1124449" y="5442349"/>
                  <a:pt x="1113834" y="5450125"/>
                </a:cubicBezTo>
                <a:cubicBezTo>
                  <a:pt x="1090436" y="5441236"/>
                  <a:pt x="1031303" y="5413502"/>
                  <a:pt x="1009497" y="5403231"/>
                </a:cubicBezTo>
                <a:cubicBezTo>
                  <a:pt x="1005528" y="5388904"/>
                  <a:pt x="993185" y="5392315"/>
                  <a:pt x="982993" y="5388499"/>
                </a:cubicBezTo>
                <a:cubicBezTo>
                  <a:pt x="974358" y="5374641"/>
                  <a:pt x="924760" y="5368990"/>
                  <a:pt x="908345" y="5373950"/>
                </a:cubicBezTo>
                <a:cubicBezTo>
                  <a:pt x="863169" y="5396774"/>
                  <a:pt x="817902" y="5342732"/>
                  <a:pt x="781592" y="5359426"/>
                </a:cubicBezTo>
                <a:cubicBezTo>
                  <a:pt x="771573" y="5359661"/>
                  <a:pt x="762995" y="5357633"/>
                  <a:pt x="755358" y="5354209"/>
                </a:cubicBezTo>
                <a:lnTo>
                  <a:pt x="735782" y="5341278"/>
                </a:lnTo>
                <a:lnTo>
                  <a:pt x="733835" y="5330914"/>
                </a:lnTo>
                <a:lnTo>
                  <a:pt x="719882" y="5326690"/>
                </a:lnTo>
                <a:lnTo>
                  <a:pt x="716794" y="5323803"/>
                </a:lnTo>
                <a:cubicBezTo>
                  <a:pt x="710911" y="5318247"/>
                  <a:pt x="704963" y="5313024"/>
                  <a:pt x="698456" y="5309002"/>
                </a:cubicBezTo>
                <a:cubicBezTo>
                  <a:pt x="687114" y="5351013"/>
                  <a:pt x="641230" y="5281721"/>
                  <a:pt x="643860" y="5321249"/>
                </a:cubicBezTo>
                <a:cubicBezTo>
                  <a:pt x="606127" y="5306461"/>
                  <a:pt x="618532" y="5347963"/>
                  <a:pt x="589399" y="5300252"/>
                </a:cubicBezTo>
                <a:cubicBezTo>
                  <a:pt x="538911" y="5286324"/>
                  <a:pt x="422837" y="5246534"/>
                  <a:pt x="340938" y="5237683"/>
                </a:cubicBezTo>
                <a:cubicBezTo>
                  <a:pt x="296702" y="5232715"/>
                  <a:pt x="165679" y="5251892"/>
                  <a:pt x="98001" y="5247147"/>
                </a:cubicBezTo>
                <a:cubicBezTo>
                  <a:pt x="69043" y="5239103"/>
                  <a:pt x="40189" y="5239836"/>
                  <a:pt x="12611" y="5237471"/>
                </a:cubicBezTo>
                <a:lnTo>
                  <a:pt x="0" y="5235168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16860-F70D-42DA-BD7B-FFC701DA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56" y="615951"/>
            <a:ext cx="4774177" cy="554927"/>
          </a:xfrm>
        </p:spPr>
        <p:txBody>
          <a:bodyPr anchor="b">
            <a:normAutofit/>
          </a:bodyPr>
          <a:lstStyle/>
          <a:p>
            <a:pPr algn="ctr"/>
            <a:r>
              <a:rPr lang="en-US" dirty="0" err="1">
                <a:ea typeface="Batang"/>
              </a:rPr>
              <a:t>Maths</a:t>
            </a:r>
            <a:r>
              <a:rPr lang="en-US" dirty="0">
                <a:ea typeface="Batang"/>
              </a:rPr>
              <a:t> </a:t>
            </a:r>
            <a:r>
              <a:rPr lang="en-US" dirty="0" err="1">
                <a:ea typeface="Batang"/>
              </a:rPr>
              <a:t>FLuency</a:t>
            </a:r>
            <a:r>
              <a:rPr lang="en-US" dirty="0">
                <a:ea typeface="Batang"/>
              </a:rPr>
              <a:t> 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93DC6C-1BFD-4414-BF23-471C8831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1305" y="3440576"/>
            <a:ext cx="3660078" cy="2505485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B7AA9-217F-49FE-9309-5FC904AA4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236" y="1212579"/>
            <a:ext cx="5320749" cy="484868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Practise regularly</a:t>
            </a:r>
          </a:p>
          <a:p>
            <a:r>
              <a:rPr lang="en-GB" dirty="0"/>
              <a:t>Increase confidence</a:t>
            </a:r>
          </a:p>
          <a:p>
            <a:r>
              <a:rPr lang="en-GB" dirty="0"/>
              <a:t>Tackle challenges</a:t>
            </a:r>
          </a:p>
          <a:p>
            <a:r>
              <a:rPr lang="en-US" dirty="0"/>
              <a:t>Login: surname:@rkps.me</a:t>
            </a:r>
          </a:p>
          <a:p>
            <a:r>
              <a:rPr lang="en-US" dirty="0"/>
              <a:t>Password: words123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endParaRPr lang="en-GB" dirty="0">
              <a:latin typeface="Bembo"/>
              <a:ea typeface="Batang"/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001928A5-13A8-4372-8A77-BCAAE555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57469" y="5753325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68" y="3616897"/>
            <a:ext cx="3705215" cy="20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45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E4629E-21F4-AE99-094A-0F5EEECA5A5D}"/>
              </a:ext>
            </a:extLst>
          </p:cNvPr>
          <p:cNvSpPr txBox="1"/>
          <p:nvPr/>
        </p:nvSpPr>
        <p:spPr>
          <a:xfrm>
            <a:off x="3852437" y="142240"/>
            <a:ext cx="4487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Maths at Home</a:t>
            </a:r>
            <a:endParaRPr lang="en-GB" sz="4800" b="1" dirty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0EF9D-26BB-0922-8CE1-5A75BF980827}"/>
              </a:ext>
            </a:extLst>
          </p:cNvPr>
          <p:cNvSpPr txBox="1"/>
          <p:nvPr/>
        </p:nvSpPr>
        <p:spPr>
          <a:xfrm>
            <a:off x="201454" y="1361050"/>
            <a:ext cx="232627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Place Value: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House numbers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Shopping receipts</a:t>
            </a:r>
          </a:p>
          <a:p>
            <a:pPr marL="285750" indent="-285750">
              <a:buFontTx/>
              <a:buChar char="-"/>
            </a:pPr>
            <a:r>
              <a:rPr lang="en-US" dirty="0"/>
              <a:t>Car number plates</a:t>
            </a:r>
          </a:p>
          <a:p>
            <a:pPr marL="285750" indent="-285750">
              <a:buFontTx/>
              <a:buChar char="-"/>
            </a:pPr>
            <a:r>
              <a:rPr lang="en-US" dirty="0"/>
              <a:t>Prices</a:t>
            </a:r>
          </a:p>
          <a:p>
            <a:pPr marL="285750" indent="-285750">
              <a:buFontTx/>
              <a:buChar char="-"/>
            </a:pPr>
            <a:r>
              <a:rPr lang="en-US" dirty="0"/>
              <a:t>TV channels 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794D7C-6F91-D8F6-9954-79BAF25346FD}"/>
              </a:ext>
            </a:extLst>
          </p:cNvPr>
          <p:cNvSpPr txBox="1"/>
          <p:nvPr/>
        </p:nvSpPr>
        <p:spPr>
          <a:xfrm>
            <a:off x="3852437" y="1290873"/>
            <a:ext cx="44871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Addition and Subtraction:</a:t>
            </a:r>
          </a:p>
          <a:p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Adding prices when shopping.</a:t>
            </a:r>
          </a:p>
          <a:p>
            <a:pPr marL="285750" indent="-285750">
              <a:buFontTx/>
              <a:buChar char="-"/>
            </a:pPr>
            <a:r>
              <a:rPr lang="en-US" dirty="0"/>
              <a:t>Calculating change when spending money.</a:t>
            </a:r>
          </a:p>
          <a:p>
            <a:pPr marL="285750" indent="-285750">
              <a:buFontTx/>
              <a:buChar char="-"/>
            </a:pPr>
            <a:r>
              <a:rPr lang="en-US" dirty="0"/>
              <a:t>Adding or subtracting distances on a journey.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0C1C6-7131-F2BE-2CC0-4B0B02B919A7}"/>
              </a:ext>
            </a:extLst>
          </p:cNvPr>
          <p:cNvSpPr txBox="1"/>
          <p:nvPr/>
        </p:nvSpPr>
        <p:spPr>
          <a:xfrm>
            <a:off x="163652" y="4451919"/>
            <a:ext cx="30918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Multiplication</a:t>
            </a:r>
            <a:r>
              <a:rPr lang="en-US" b="1" dirty="0"/>
              <a:t> </a:t>
            </a:r>
            <a:r>
              <a:rPr lang="en-US" sz="2400" b="1" dirty="0"/>
              <a:t>and Division: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Times table recall</a:t>
            </a:r>
          </a:p>
          <a:p>
            <a:pPr marL="285750" indent="-285750">
              <a:buFontTx/>
              <a:buChar char="-"/>
            </a:pPr>
            <a:r>
              <a:rPr lang="en-US" dirty="0"/>
              <a:t>Increasing recipes</a:t>
            </a:r>
          </a:p>
          <a:p>
            <a:pPr marL="285750" indent="-285750">
              <a:buFontTx/>
              <a:buChar char="-"/>
            </a:pPr>
            <a:r>
              <a:rPr lang="en-US" dirty="0"/>
              <a:t>Packing: How many full boxes of 6 can we make?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57BADE-197D-42DD-2216-8687A76ECBCF}"/>
              </a:ext>
            </a:extLst>
          </p:cNvPr>
          <p:cNvSpPr txBox="1"/>
          <p:nvPr/>
        </p:nvSpPr>
        <p:spPr>
          <a:xfrm>
            <a:off x="8919925" y="1228417"/>
            <a:ext cx="3296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Fractions, Decimals and Percentages: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Sharing food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Reading prices</a:t>
            </a:r>
          </a:p>
          <a:p>
            <a:pPr marL="285750" indent="-285750">
              <a:buFontTx/>
              <a:buChar char="-"/>
            </a:pPr>
            <a:r>
              <a:rPr lang="en-US" dirty="0"/>
              <a:t>Measuring ingredients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B27BBD-8794-CB27-42FD-21E6FCBDF10E}"/>
              </a:ext>
            </a:extLst>
          </p:cNvPr>
          <p:cNvSpPr txBox="1"/>
          <p:nvPr/>
        </p:nvSpPr>
        <p:spPr>
          <a:xfrm>
            <a:off x="4410921" y="4034073"/>
            <a:ext cx="35081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Measures: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Cooking: weighing ingredients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Time: arrival times, length of travel, finishing times</a:t>
            </a:r>
          </a:p>
          <a:p>
            <a:pPr marL="285750" indent="-285750">
              <a:buFontTx/>
              <a:buChar char="-"/>
            </a:pPr>
            <a:r>
              <a:rPr lang="en-US" dirty="0"/>
              <a:t>Length: measure items around the house or outside with a rule or tape measure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A182B-34A0-34CA-5966-1BD8B7ADCECB}"/>
              </a:ext>
            </a:extLst>
          </p:cNvPr>
          <p:cNvSpPr txBox="1"/>
          <p:nvPr/>
        </p:nvSpPr>
        <p:spPr>
          <a:xfrm>
            <a:off x="8604987" y="4034073"/>
            <a:ext cx="285117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Geometry: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Shape hunt at home and outside</a:t>
            </a:r>
          </a:p>
          <a:p>
            <a:pPr marL="285750" indent="-285750">
              <a:buFontTx/>
              <a:buChar char="-"/>
            </a:pPr>
            <a:r>
              <a:rPr lang="en-US" dirty="0"/>
              <a:t>Building models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Blindfolded directions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Shape spot competitions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Lego building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030" name="Picture 6" descr="Cast Brass Oval House Number - Rope ...">
            <a:extLst>
              <a:ext uri="{FF2B5EF4-FFF2-40B4-BE49-F238E27FC236}">
                <a16:creationId xmlns:a16="http://schemas.microsoft.com/office/drawing/2014/main" id="{415D3F07-6973-BE21-BD59-DB422F12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69" y="746582"/>
            <a:ext cx="1228936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Shopping / Grocery Store Receipt Mockup PSD - Good Mockups">
            <a:extLst>
              <a:ext uri="{FF2B5EF4-FFF2-40B4-BE49-F238E27FC236}">
                <a16:creationId xmlns:a16="http://schemas.microsoft.com/office/drawing/2014/main" id="{231EB28B-FEF6-3C8C-CA02-65004A29C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5" y="3193858"/>
            <a:ext cx="1638581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ep Dish Pizzas or Pan Pizzas">
            <a:extLst>
              <a:ext uri="{FF2B5EF4-FFF2-40B4-BE49-F238E27FC236}">
                <a16:creationId xmlns:a16="http://schemas.microsoft.com/office/drawing/2014/main" id="{A5790235-2F9A-8230-93A3-4E8B9FAF2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713" y="67855"/>
            <a:ext cx="1228936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EGO Building Projects for Kids">
            <a:extLst>
              <a:ext uri="{FF2B5EF4-FFF2-40B4-BE49-F238E27FC236}">
                <a16:creationId xmlns:a16="http://schemas.microsoft.com/office/drawing/2014/main" id="{2EFA3930-B6CA-6085-7C17-AAB6208D6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080" y="3457493"/>
            <a:ext cx="1579589" cy="115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easurement Activities for Preschoolers ...">
            <a:extLst>
              <a:ext uri="{FF2B5EF4-FFF2-40B4-BE49-F238E27FC236}">
                <a16:creationId xmlns:a16="http://schemas.microsoft.com/office/drawing/2014/main" id="{9C1CC131-8CEA-0BA7-2AE4-1499EAE85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92" y="3449638"/>
            <a:ext cx="2236224" cy="104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969037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1441</Words>
  <Application>Microsoft Office PowerPoint</Application>
  <PresentationFormat>Widescreen</PresentationFormat>
  <Paragraphs>177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Batang</vt:lpstr>
      <vt:lpstr>Microsoft JhengHei UI Light</vt:lpstr>
      <vt:lpstr>Arial</vt:lpstr>
      <vt:lpstr>Bembo</vt:lpstr>
      <vt:lpstr>Calibri</vt:lpstr>
      <vt:lpstr>SassoonCRInfant</vt:lpstr>
      <vt:lpstr>ArchiveVTI</vt:lpstr>
      <vt:lpstr>Year 6 Spring CLASSROOM Connect</vt:lpstr>
      <vt:lpstr>WELCOME AND PURPOSE:</vt:lpstr>
      <vt:lpstr>Dates for the Diaries</vt:lpstr>
      <vt:lpstr>PE days:  </vt:lpstr>
      <vt:lpstr>Curriculum overview</vt:lpstr>
      <vt:lpstr>English Overview:  Letters from the lighthouse</vt:lpstr>
      <vt:lpstr>Maths overview </vt:lpstr>
      <vt:lpstr>Maths FLuency </vt:lpstr>
      <vt:lpstr>PowerPoint Presentation</vt:lpstr>
      <vt:lpstr>Science overview </vt:lpstr>
      <vt:lpstr>Art: study paul nash </vt:lpstr>
      <vt:lpstr>Rock up and Read &amp; Special Mentions Assembly </vt:lpstr>
      <vt:lpstr>PowerPoint Presentation</vt:lpstr>
      <vt:lpstr>PowerPoint Presentation</vt:lpstr>
      <vt:lpstr>Reading - Home</vt:lpstr>
      <vt:lpstr>Reading - Home</vt:lpstr>
      <vt:lpstr>PowerPoint Presentation</vt:lpstr>
      <vt:lpstr>Spellings </vt:lpstr>
      <vt:lpstr>Spelling strategies </vt:lpstr>
      <vt:lpstr>Spelling strategies </vt:lpstr>
      <vt:lpstr>Spelling strategies </vt:lpstr>
      <vt:lpstr>Spelling strategies </vt:lpstr>
      <vt:lpstr>Spelling strategies </vt:lpstr>
      <vt:lpstr>Maths Home Learning (CGP Books)</vt:lpstr>
      <vt:lpstr>Support  </vt:lpstr>
      <vt:lpstr>Why This Is Helpful for SATs Why are we doing this?</vt:lpstr>
      <vt:lpstr>Why This Is Helpful for SATs Why are we doing this?</vt:lpstr>
      <vt:lpstr>CPG home learning </vt:lpstr>
      <vt:lpstr>Home Learning apps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Vaughan</dc:creator>
  <cp:lastModifiedBy>Lindsay Vaughan</cp:lastModifiedBy>
  <cp:revision>189</cp:revision>
  <dcterms:created xsi:type="dcterms:W3CDTF">2019-10-16T03:03:10Z</dcterms:created>
  <dcterms:modified xsi:type="dcterms:W3CDTF">2026-01-14T14:16:42Z</dcterms:modified>
</cp:coreProperties>
</file>